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13"/>
  </p:notesMasterIdLst>
  <p:sldIdLst>
    <p:sldId id="256" r:id="rId12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5" r:id="rId21"/>
  </p:sldIdLst>
  <p:sldSz cx="9144000" cy="6858000" type="screen4x3"/>
  <p:notesSz cx="6872605" cy="10001250"/>
  <p:defaultTextStyle>
    <a:defPPr>
      <a:defRPr lang="en-GB"/>
    </a:defPPr>
    <a:lvl1pPr marL="0" lvl="0" indent="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1pPr>
    <a:lvl2pPr marL="742950" lvl="1" indent="-28575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2pPr>
    <a:lvl3pPr marL="1143000" lvl="2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3pPr>
    <a:lvl4pPr marL="1600200" lvl="3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4pPr>
    <a:lvl5pPr marL="2057400" lvl="4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5pPr>
    <a:lvl6pPr marL="2286000" lvl="5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6pPr>
    <a:lvl7pPr marL="2743200" lvl="6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7pPr>
    <a:lvl8pPr marL="3200400" lvl="7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8pPr>
    <a:lvl9pPr marL="3657600" lvl="8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AutoShape 1"/>
          <p:cNvSpPr/>
          <p:nvPr/>
        </p:nvSpPr>
        <p:spPr>
          <a:xfrm>
            <a:off x="0" y="0"/>
            <a:ext cx="6872288" cy="1000125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p>
            <a:pPr lvl="0"/>
            <a:endParaRPr lang="ru-RU" altLang="x-none" dirty="0"/>
          </a:p>
        </p:txBody>
      </p:sp>
      <p:sp>
        <p:nvSpPr>
          <p:cNvPr id="11267" name="Text Box 2"/>
          <p:cNvSpPr txBox="1"/>
          <p:nvPr/>
        </p:nvSpPr>
        <p:spPr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  <a:endParaRPr lang="ru-RU" altLang="x-none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92550" y="0"/>
            <a:ext cx="29749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0" tIns="48240" rIns="96480" bIns="48240" numCol="1" anchor="t" anchorCtr="0" compatLnSpc="1"/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Calibri" panose="020F0502020204030204" pitchFamily="32" charset="0"/>
                <a:cs typeface="Lucida Sans Unicode" panose="020B0602030504020204" charset="0"/>
              </a:defRPr>
            </a:lvl1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ru-RU" altLang="ru-RU" sz="13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2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11269" name="Rectangle 4"/>
          <p:cNvSpPr>
            <a:spLocks noGrp="1"/>
          </p:cNvSpPr>
          <p:nvPr>
            <p:ph type="sldImg"/>
          </p:nvPr>
        </p:nvSpPr>
        <p:spPr>
          <a:xfrm>
            <a:off x="936625" y="750888"/>
            <a:ext cx="4997450" cy="3748087"/>
          </a:xfrm>
          <a:prstGeom prst="rect">
            <a:avLst/>
          </a:prstGeom>
          <a:noFill/>
          <a:ln w="126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7388" y="4751388"/>
            <a:ext cx="5494338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0" tIns="48240" rIns="96480" bIns="48240" numCol="1" anchor="t" anchorCtr="0" compatLnSpc="1"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+mn-cs"/>
            </a:endParaRPr>
          </a:p>
        </p:txBody>
      </p:sp>
      <p:sp>
        <p:nvSpPr>
          <p:cNvPr id="11271" name="Text Box 6"/>
          <p:cNvSpPr txBox="1"/>
          <p:nvPr/>
        </p:nvSpPr>
        <p:spPr>
          <a:xfrm>
            <a:off x="0" y="9499600"/>
            <a:ext cx="2976563" cy="5000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  <a:endParaRPr lang="ru-RU" altLang="x-none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92550" y="9499600"/>
            <a:ext cx="29749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0" tIns="48240" rIns="96480" bIns="48240" numCol="1" anchor="b" anchorCtr="0" compatLnSpc="1"/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Calibri" panose="020F0502020204030204" pitchFamily="32" charset="0"/>
                <a:cs typeface="Lucida Sans Unicode" panose="020B0602030504020204" charset="0"/>
              </a:defRPr>
            </a:lvl1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D9A3364-B721-49BA-94F8-30474BCBE50F}" type="slidenum">
              <a:rPr kumimoji="0" lang="ru-RU" altLang="ru-RU" sz="13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2" charset="0"/>
                <a:ea typeface="+mn-ea"/>
                <a:cs typeface="Lucida Sans Unicode" panose="020B0602030504020204" charset="0"/>
              </a:rPr>
            </a:fld>
            <a:endParaRPr kumimoji="0" lang="ru-RU" altLang="ru-RU" sz="13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2" charset="0"/>
              <a:ea typeface="+mn-ea"/>
              <a:cs typeface="Lucida Sans Unicode" panose="020B0602030504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92550" y="9499600"/>
            <a:ext cx="2974975" cy="498475"/>
          </a:xfrm>
          <a:prstGeom prst="rect">
            <a:avLst/>
          </a:prstGeom>
          <a:noFill/>
          <a:ln w="9525">
            <a:noFill/>
          </a:ln>
        </p:spPr>
        <p:txBody>
          <a:bodyPr lIns="96480" tIns="48240" rIns="96480" bIns="48240" anchor="b" anchorCtr="0"/>
          <a:p>
            <a:pPr lvl="0" algn="r" eaLnBrk="1" hangingPunct="1">
              <a:buClrTx/>
              <a:buFontTx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ru-RU" altLang="ru-RU" sz="1300" dirty="0">
                <a:solidFill>
                  <a:srgbClr val="000000"/>
                </a:solidFill>
                <a:latin typeface="Calibri" panose="020F0502020204030204" pitchFamily="32" charset="0"/>
                <a:cs typeface="Lucida Sans Unicode" panose="020B0602030504020204" charset="0"/>
              </a:rPr>
            </a:fld>
            <a:endParaRPr lang="ru-RU" altLang="ru-RU" sz="1300" dirty="0">
              <a:solidFill>
                <a:srgbClr val="000000"/>
              </a:solidFill>
              <a:latin typeface="Calibri" panose="020F0502020204030204" pitchFamily="32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13315" name="Rectangle 1"/>
          <p:cNvSpPr txBox="1">
            <a:spLocks noTextEdit="1"/>
          </p:cNvSpPr>
          <p:nvPr>
            <p:ph type="sldImg"/>
          </p:nvPr>
        </p:nvSpPr>
        <p:spPr>
          <a:xfrm>
            <a:off x="936625" y="750888"/>
            <a:ext cx="4999038" cy="3749675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6" name="Rectangle 2"/>
          <p:cNvSpPr txBox="1"/>
          <p:nvPr>
            <p:ph type="body" idx="1"/>
          </p:nvPr>
        </p:nvSpPr>
        <p:spPr>
          <a:xfrm>
            <a:off x="687388" y="4751388"/>
            <a:ext cx="5495925" cy="4500562"/>
          </a:xfrm>
          <a:ln/>
        </p:spPr>
        <p:txBody>
          <a:bodyPr wrap="none" lIns="96480" tIns="48240" rIns="96480" bIns="4824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92550" y="9499600"/>
            <a:ext cx="2974975" cy="498475"/>
          </a:xfrm>
          <a:prstGeom prst="rect">
            <a:avLst/>
          </a:prstGeom>
          <a:noFill/>
          <a:ln w="9525">
            <a:noFill/>
          </a:ln>
        </p:spPr>
        <p:txBody>
          <a:bodyPr lIns="96480" tIns="48240" rIns="96480" bIns="48240" anchor="b" anchorCtr="0"/>
          <a:p>
            <a:pPr lvl="0" algn="r" eaLnBrk="1" hangingPunct="1">
              <a:buClrTx/>
              <a:buFontTx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ru-RU" altLang="ru-RU" sz="1300" dirty="0">
                <a:solidFill>
                  <a:srgbClr val="000000"/>
                </a:solidFill>
                <a:latin typeface="Calibri" panose="020F0502020204030204" pitchFamily="32" charset="0"/>
                <a:cs typeface="Lucida Sans Unicode" panose="020B0602030504020204" charset="0"/>
              </a:rPr>
            </a:fld>
            <a:endParaRPr lang="ru-RU" altLang="ru-RU" sz="1300" dirty="0">
              <a:solidFill>
                <a:srgbClr val="000000"/>
              </a:solidFill>
              <a:latin typeface="Calibri" panose="020F0502020204030204" pitchFamily="32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15363" name="Rectangle 1"/>
          <p:cNvSpPr txBox="1">
            <a:spLocks noTextEdit="1"/>
          </p:cNvSpPr>
          <p:nvPr>
            <p:ph type="sldImg"/>
          </p:nvPr>
        </p:nvSpPr>
        <p:spPr>
          <a:xfrm>
            <a:off x="936625" y="750888"/>
            <a:ext cx="4999038" cy="3749675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4" name="Rectangle 2"/>
          <p:cNvSpPr txBox="1"/>
          <p:nvPr>
            <p:ph type="body" idx="1"/>
          </p:nvPr>
        </p:nvSpPr>
        <p:spPr>
          <a:xfrm>
            <a:off x="687388" y="4751388"/>
            <a:ext cx="5495925" cy="4500562"/>
          </a:xfrm>
          <a:ln/>
        </p:spPr>
        <p:txBody>
          <a:bodyPr wrap="none" lIns="96480" tIns="48240" rIns="96480" bIns="4824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92550" y="9499600"/>
            <a:ext cx="2974975" cy="498475"/>
          </a:xfrm>
          <a:prstGeom prst="rect">
            <a:avLst/>
          </a:prstGeom>
          <a:noFill/>
          <a:ln w="9525">
            <a:noFill/>
          </a:ln>
        </p:spPr>
        <p:txBody>
          <a:bodyPr lIns="96480" tIns="48240" rIns="96480" bIns="48240" anchor="b" anchorCtr="0"/>
          <a:p>
            <a:pPr lvl="0" algn="r" eaLnBrk="1" hangingPunct="1">
              <a:buClrTx/>
              <a:buFontTx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ru-RU" altLang="ru-RU" sz="1300" dirty="0">
                <a:solidFill>
                  <a:srgbClr val="000000"/>
                </a:solidFill>
                <a:latin typeface="Calibri" panose="020F0502020204030204" pitchFamily="32" charset="0"/>
                <a:cs typeface="Lucida Sans Unicode" panose="020B0602030504020204" charset="0"/>
              </a:rPr>
            </a:fld>
            <a:endParaRPr lang="ru-RU" altLang="ru-RU" sz="1300" dirty="0">
              <a:solidFill>
                <a:srgbClr val="000000"/>
              </a:solidFill>
              <a:latin typeface="Calibri" panose="020F0502020204030204" pitchFamily="32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17411" name="Rectangle 1"/>
          <p:cNvSpPr txBox="1">
            <a:spLocks noTextEdit="1"/>
          </p:cNvSpPr>
          <p:nvPr>
            <p:ph type="sldImg"/>
          </p:nvPr>
        </p:nvSpPr>
        <p:spPr>
          <a:xfrm>
            <a:off x="936625" y="750888"/>
            <a:ext cx="4999038" cy="3749675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2" name="Rectangle 2"/>
          <p:cNvSpPr txBox="1"/>
          <p:nvPr>
            <p:ph type="body" idx="1"/>
          </p:nvPr>
        </p:nvSpPr>
        <p:spPr>
          <a:xfrm>
            <a:off x="687388" y="4751388"/>
            <a:ext cx="5495925" cy="4500562"/>
          </a:xfrm>
          <a:ln/>
        </p:spPr>
        <p:txBody>
          <a:bodyPr wrap="none" lIns="96480" tIns="48240" rIns="96480" bIns="4824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92550" y="9499600"/>
            <a:ext cx="2974975" cy="498475"/>
          </a:xfrm>
          <a:prstGeom prst="rect">
            <a:avLst/>
          </a:prstGeom>
          <a:noFill/>
          <a:ln w="9525">
            <a:noFill/>
          </a:ln>
        </p:spPr>
        <p:txBody>
          <a:bodyPr lIns="96480" tIns="48240" rIns="96480" bIns="48240" anchor="b" anchorCtr="0"/>
          <a:p>
            <a:pPr lvl="0" algn="r" eaLnBrk="1" hangingPunct="1">
              <a:buClrTx/>
              <a:buFontTx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ru-RU" altLang="ru-RU" sz="1300" dirty="0">
                <a:solidFill>
                  <a:srgbClr val="000000"/>
                </a:solidFill>
                <a:latin typeface="Calibri" panose="020F0502020204030204" pitchFamily="32" charset="0"/>
                <a:cs typeface="Lucida Sans Unicode" panose="020B0602030504020204" charset="0"/>
              </a:rPr>
            </a:fld>
            <a:endParaRPr lang="ru-RU" altLang="ru-RU" sz="1300" dirty="0">
              <a:solidFill>
                <a:srgbClr val="000000"/>
              </a:solidFill>
              <a:latin typeface="Calibri" panose="020F0502020204030204" pitchFamily="32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19459" name="Rectangle 1"/>
          <p:cNvSpPr txBox="1">
            <a:spLocks noTextEdit="1"/>
          </p:cNvSpPr>
          <p:nvPr>
            <p:ph type="sldImg"/>
          </p:nvPr>
        </p:nvSpPr>
        <p:spPr>
          <a:xfrm>
            <a:off x="936625" y="750888"/>
            <a:ext cx="4999038" cy="3749675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60" name="Rectangle 2"/>
          <p:cNvSpPr txBox="1"/>
          <p:nvPr>
            <p:ph type="body" idx="1"/>
          </p:nvPr>
        </p:nvSpPr>
        <p:spPr>
          <a:xfrm>
            <a:off x="687388" y="4751388"/>
            <a:ext cx="5495925" cy="4500562"/>
          </a:xfrm>
          <a:ln/>
        </p:spPr>
        <p:txBody>
          <a:bodyPr wrap="none" lIns="96480" tIns="48240" rIns="96480" bIns="4824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92550" y="9499600"/>
            <a:ext cx="2974975" cy="498475"/>
          </a:xfrm>
          <a:prstGeom prst="rect">
            <a:avLst/>
          </a:prstGeom>
          <a:noFill/>
          <a:ln w="9525">
            <a:noFill/>
          </a:ln>
        </p:spPr>
        <p:txBody>
          <a:bodyPr lIns="96480" tIns="48240" rIns="96480" bIns="48240" anchor="b" anchorCtr="0"/>
          <a:p>
            <a:pPr lvl="0" algn="r" eaLnBrk="1" hangingPunct="1">
              <a:buClrTx/>
              <a:buFontTx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ru-RU" altLang="ru-RU" sz="1300" dirty="0">
                <a:solidFill>
                  <a:srgbClr val="000000"/>
                </a:solidFill>
                <a:latin typeface="Calibri" panose="020F0502020204030204" pitchFamily="32" charset="0"/>
                <a:cs typeface="Lucida Sans Unicode" panose="020B0602030504020204" charset="0"/>
              </a:rPr>
            </a:fld>
            <a:endParaRPr lang="ru-RU" altLang="ru-RU" sz="1300" dirty="0">
              <a:solidFill>
                <a:srgbClr val="000000"/>
              </a:solidFill>
              <a:latin typeface="Calibri" panose="020F0502020204030204" pitchFamily="32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21507" name="Rectangle 1"/>
          <p:cNvSpPr txBox="1">
            <a:spLocks noTextEdit="1"/>
          </p:cNvSpPr>
          <p:nvPr>
            <p:ph type="sldImg"/>
          </p:nvPr>
        </p:nvSpPr>
        <p:spPr>
          <a:xfrm>
            <a:off x="936625" y="750888"/>
            <a:ext cx="4999038" cy="3749675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8" name="Rectangle 2"/>
          <p:cNvSpPr txBox="1"/>
          <p:nvPr>
            <p:ph type="body" idx="1"/>
          </p:nvPr>
        </p:nvSpPr>
        <p:spPr>
          <a:xfrm>
            <a:off x="687388" y="4751388"/>
            <a:ext cx="5495925" cy="4500562"/>
          </a:xfrm>
          <a:ln/>
        </p:spPr>
        <p:txBody>
          <a:bodyPr wrap="none" lIns="96480" tIns="48240" rIns="96480" bIns="4824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92550" y="9499600"/>
            <a:ext cx="2974975" cy="498475"/>
          </a:xfrm>
          <a:prstGeom prst="rect">
            <a:avLst/>
          </a:prstGeom>
          <a:noFill/>
          <a:ln w="9525">
            <a:noFill/>
          </a:ln>
        </p:spPr>
        <p:txBody>
          <a:bodyPr lIns="96480" tIns="48240" rIns="96480" bIns="48240" anchor="b" anchorCtr="0"/>
          <a:p>
            <a:pPr lvl="0" algn="r" eaLnBrk="1" hangingPunct="1">
              <a:buClrTx/>
              <a:buFontTx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ru-RU" altLang="ru-RU" sz="1300" dirty="0">
                <a:solidFill>
                  <a:srgbClr val="000000"/>
                </a:solidFill>
                <a:latin typeface="Calibri" panose="020F0502020204030204" pitchFamily="32" charset="0"/>
                <a:cs typeface="Lucida Sans Unicode" panose="020B0602030504020204" charset="0"/>
              </a:rPr>
            </a:fld>
            <a:endParaRPr lang="ru-RU" altLang="ru-RU" sz="1300" dirty="0">
              <a:solidFill>
                <a:srgbClr val="000000"/>
              </a:solidFill>
              <a:latin typeface="Calibri" panose="020F0502020204030204" pitchFamily="32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23555" name="Rectangle 1"/>
          <p:cNvSpPr txBox="1">
            <a:spLocks noTextEdit="1"/>
          </p:cNvSpPr>
          <p:nvPr>
            <p:ph type="sldImg"/>
          </p:nvPr>
        </p:nvSpPr>
        <p:spPr>
          <a:xfrm>
            <a:off x="936625" y="750888"/>
            <a:ext cx="4999038" cy="3749675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6" name="Rectangle 2"/>
          <p:cNvSpPr txBox="1"/>
          <p:nvPr>
            <p:ph type="body" idx="1"/>
          </p:nvPr>
        </p:nvSpPr>
        <p:spPr>
          <a:xfrm>
            <a:off x="687388" y="4751388"/>
            <a:ext cx="5495925" cy="4500562"/>
          </a:xfrm>
          <a:ln/>
        </p:spPr>
        <p:txBody>
          <a:bodyPr wrap="none" lIns="96480" tIns="48240" rIns="96480" bIns="4824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92550" y="9499600"/>
            <a:ext cx="2974975" cy="498475"/>
          </a:xfrm>
          <a:prstGeom prst="rect">
            <a:avLst/>
          </a:prstGeom>
          <a:noFill/>
          <a:ln w="9525">
            <a:noFill/>
          </a:ln>
        </p:spPr>
        <p:txBody>
          <a:bodyPr lIns="96480" tIns="48240" rIns="96480" bIns="48240" anchor="b" anchorCtr="0"/>
          <a:p>
            <a:pPr lvl="0" algn="r" eaLnBrk="1" hangingPunct="1">
              <a:buClrTx/>
              <a:buFontTx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ru-RU" altLang="ru-RU" sz="1300" dirty="0">
                <a:solidFill>
                  <a:srgbClr val="000000"/>
                </a:solidFill>
                <a:latin typeface="Calibri" panose="020F0502020204030204" pitchFamily="32" charset="0"/>
                <a:cs typeface="Lucida Sans Unicode" panose="020B0602030504020204" charset="0"/>
              </a:rPr>
            </a:fld>
            <a:endParaRPr lang="ru-RU" altLang="ru-RU" sz="1300" dirty="0">
              <a:solidFill>
                <a:srgbClr val="000000"/>
              </a:solidFill>
              <a:latin typeface="Calibri" panose="020F0502020204030204" pitchFamily="32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25603" name="Rectangle 1"/>
          <p:cNvSpPr txBox="1">
            <a:spLocks noTextEdit="1"/>
          </p:cNvSpPr>
          <p:nvPr>
            <p:ph type="sldImg"/>
          </p:nvPr>
        </p:nvSpPr>
        <p:spPr>
          <a:xfrm>
            <a:off x="936625" y="750888"/>
            <a:ext cx="4999038" cy="3749675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4" name="Rectangle 2"/>
          <p:cNvSpPr txBox="1"/>
          <p:nvPr>
            <p:ph type="body" idx="1"/>
          </p:nvPr>
        </p:nvSpPr>
        <p:spPr>
          <a:xfrm>
            <a:off x="687388" y="4751388"/>
            <a:ext cx="5495925" cy="4500562"/>
          </a:xfrm>
          <a:ln/>
        </p:spPr>
        <p:txBody>
          <a:bodyPr wrap="none" lIns="96480" tIns="48240" rIns="96480" bIns="48240" anchor="ctr" anchorCtr="0"/>
          <a:p>
            <a:pPr lvl="0"/>
            <a:endParaRPr lang="ru-RU" altLang="ru-RU" dirty="0"/>
          </a:p>
        </p:txBody>
      </p:sp>
      <p:sp>
        <p:nvSpPr>
          <p:cNvPr id="25605" name="Text Box 3"/>
          <p:cNvSpPr txBox="1"/>
          <p:nvPr/>
        </p:nvSpPr>
        <p:spPr>
          <a:xfrm>
            <a:off x="3892550" y="9499600"/>
            <a:ext cx="2976563" cy="500063"/>
          </a:xfrm>
          <a:prstGeom prst="rect">
            <a:avLst/>
          </a:prstGeom>
          <a:noFill/>
          <a:ln w="9525">
            <a:noFill/>
          </a:ln>
        </p:spPr>
        <p:txBody>
          <a:bodyPr lIns="96480" tIns="48240" rIns="96480" bIns="48240" anchor="b" anchorCtr="0"/>
          <a:p>
            <a:pPr lvl="0" algn="r" defTabSz="449580" eaLnBrk="1" hangingPunct="1">
              <a:buClrTx/>
              <a:buFont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ru-RU" altLang="ru-RU" sz="1300" dirty="0">
                <a:solidFill>
                  <a:srgbClr val="000000"/>
                </a:solidFill>
                <a:latin typeface="Calibri" panose="020F0502020204030204" pitchFamily="32" charset="0"/>
              </a:rPr>
            </a:fld>
            <a:endParaRPr lang="ru-RU" altLang="ru-RU" sz="1300" dirty="0">
              <a:solidFill>
                <a:srgbClr val="000000"/>
              </a:solidFill>
              <a:latin typeface="Calibri" panose="020F0502020204030204" pitchFamily="3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92550" y="9499600"/>
            <a:ext cx="2974975" cy="498475"/>
          </a:xfrm>
          <a:prstGeom prst="rect">
            <a:avLst/>
          </a:prstGeom>
          <a:noFill/>
          <a:ln w="9525">
            <a:noFill/>
          </a:ln>
        </p:spPr>
        <p:txBody>
          <a:bodyPr lIns="96480" tIns="48240" rIns="96480" bIns="48240" anchor="b" anchorCtr="0"/>
          <a:p>
            <a:pPr lvl="0" algn="r" eaLnBrk="1" hangingPunct="1">
              <a:buClrTx/>
              <a:buFontTx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ru-RU" altLang="ru-RU" sz="1300" dirty="0">
                <a:solidFill>
                  <a:srgbClr val="000000"/>
                </a:solidFill>
                <a:latin typeface="Calibri" panose="020F0502020204030204" pitchFamily="32" charset="0"/>
                <a:cs typeface="Lucida Sans Unicode" panose="020B0602030504020204" charset="0"/>
              </a:rPr>
            </a:fld>
            <a:endParaRPr lang="ru-RU" altLang="ru-RU" sz="1300" dirty="0">
              <a:solidFill>
                <a:srgbClr val="000000"/>
              </a:solidFill>
              <a:latin typeface="Calibri" panose="020F0502020204030204" pitchFamily="32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27651" name="Rectangle 1"/>
          <p:cNvSpPr txBox="1">
            <a:spLocks noTextEdit="1"/>
          </p:cNvSpPr>
          <p:nvPr>
            <p:ph type="sldImg"/>
          </p:nvPr>
        </p:nvSpPr>
        <p:spPr>
          <a:xfrm>
            <a:off x="936625" y="750888"/>
            <a:ext cx="4999038" cy="3749675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2" name="Rectangle 2"/>
          <p:cNvSpPr txBox="1"/>
          <p:nvPr>
            <p:ph type="body" idx="1"/>
          </p:nvPr>
        </p:nvSpPr>
        <p:spPr>
          <a:xfrm>
            <a:off x="687388" y="4751388"/>
            <a:ext cx="5495925" cy="4500562"/>
          </a:xfrm>
          <a:ln/>
        </p:spPr>
        <p:txBody>
          <a:bodyPr wrap="none" lIns="96480" tIns="48240" rIns="96480" bIns="4824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6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92550" y="9499600"/>
            <a:ext cx="2974975" cy="498475"/>
          </a:xfrm>
          <a:prstGeom prst="rect">
            <a:avLst/>
          </a:prstGeom>
          <a:noFill/>
          <a:ln w="9525">
            <a:noFill/>
          </a:ln>
        </p:spPr>
        <p:txBody>
          <a:bodyPr lIns="96480" tIns="48240" rIns="96480" bIns="48240" anchor="b" anchorCtr="0"/>
          <a:p>
            <a:pPr lvl="0" algn="r" eaLnBrk="1" hangingPunct="1">
              <a:buClrTx/>
              <a:buFontTx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ru-RU" altLang="ru-RU" sz="1300" dirty="0">
                <a:solidFill>
                  <a:srgbClr val="000000"/>
                </a:solidFill>
                <a:latin typeface="Calibri" panose="020F0502020204030204" pitchFamily="32" charset="0"/>
                <a:cs typeface="Lucida Sans Unicode" panose="020B0602030504020204" charset="0"/>
              </a:rPr>
            </a:fld>
            <a:endParaRPr lang="ru-RU" altLang="ru-RU" sz="1300" dirty="0">
              <a:solidFill>
                <a:srgbClr val="000000"/>
              </a:solidFill>
              <a:latin typeface="Calibri" panose="020F0502020204030204" pitchFamily="32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29699" name="Rectangle 1"/>
          <p:cNvSpPr txBox="1">
            <a:spLocks noTextEdit="1"/>
          </p:cNvSpPr>
          <p:nvPr>
            <p:ph type="sldImg"/>
          </p:nvPr>
        </p:nvSpPr>
        <p:spPr>
          <a:xfrm>
            <a:off x="936625" y="750888"/>
            <a:ext cx="4999038" cy="3749675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700" name="Rectangle 2"/>
          <p:cNvSpPr txBox="1"/>
          <p:nvPr>
            <p:ph type="body" idx="1"/>
          </p:nvPr>
        </p:nvSpPr>
        <p:spPr>
          <a:xfrm>
            <a:off x="687388" y="4751388"/>
            <a:ext cx="5495925" cy="4500562"/>
          </a:xfrm>
          <a:ln/>
        </p:spPr>
        <p:txBody>
          <a:bodyPr wrap="none" lIns="96480" tIns="48240" rIns="96480" bIns="4824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906A3CE-9DAB-4C35-815E-A8429635D56F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906A3CE-9DAB-4C35-815E-A8429635D56F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617B44F-B2C5-448C-A0BF-8D195923EB6C}" type="slidenum">
              <a:rPr kumimoji="0" lang="en-US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en-US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617B44F-B2C5-448C-A0BF-8D195923EB6C}" type="slidenum">
              <a:rPr kumimoji="0" lang="en-US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en-US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617B44F-B2C5-448C-A0BF-8D195923EB6C}" type="slidenum">
              <a:rPr kumimoji="0" lang="en-US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en-US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160588"/>
            <a:ext cx="3097213" cy="3879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9213" y="2160588"/>
            <a:ext cx="3097212" cy="3879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617B44F-B2C5-448C-A0BF-8D195923EB6C}" type="slidenum">
              <a:rPr kumimoji="0" lang="en-US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en-US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617B44F-B2C5-448C-A0BF-8D195923EB6C}" type="slidenum">
              <a:rPr kumimoji="0" lang="en-US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en-US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617B44F-B2C5-448C-A0BF-8D195923EB6C}" type="slidenum">
              <a:rPr kumimoji="0" lang="en-US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en-US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617B44F-B2C5-448C-A0BF-8D195923EB6C}" type="slidenum">
              <a:rPr kumimoji="0" lang="en-US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en-US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617B44F-B2C5-448C-A0BF-8D195923EB6C}" type="slidenum">
              <a:rPr kumimoji="0" lang="en-US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en-US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617B44F-B2C5-448C-A0BF-8D195923EB6C}" type="slidenum">
              <a:rPr kumimoji="0" lang="en-US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en-US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617B44F-B2C5-448C-A0BF-8D195923EB6C}" type="slidenum">
              <a:rPr kumimoji="0" lang="en-US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en-US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5313" cy="619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7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906A3CE-9DAB-4C35-815E-A8429635D56F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70513" y="609600"/>
            <a:ext cx="1585912" cy="5430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4608513" cy="5430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617B44F-B2C5-448C-A0BF-8D195923EB6C}" type="slidenum">
              <a:rPr kumimoji="0" lang="en-US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en-US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4EA0952-EEC2-4CC9-88C2-E5285EC91506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4EA0952-EEC2-4CC9-88C2-E5285EC91506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4EA0952-EEC2-4CC9-88C2-E5285EC91506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160588"/>
            <a:ext cx="3097213" cy="3879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9213" y="2160588"/>
            <a:ext cx="3097212" cy="3879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4EA0952-EEC2-4CC9-88C2-E5285EC91506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4EA0952-EEC2-4CC9-88C2-E5285EC91506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4EA0952-EEC2-4CC9-88C2-E5285EC91506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4EA0952-EEC2-4CC9-88C2-E5285EC91506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4EA0952-EEC2-4CC9-88C2-E5285EC91506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906A3CE-9DAB-4C35-815E-A8429635D56F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4EA0952-EEC2-4CC9-88C2-E5285EC91506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4EA0952-EEC2-4CC9-88C2-E5285EC91506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70513" y="609600"/>
            <a:ext cx="1585912" cy="5430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4608513" cy="5430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4EA0952-EEC2-4CC9-88C2-E5285EC91506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4143DBD8-2173-42D7-B253-60F19B7C4CEF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4143DBD8-2173-42D7-B253-60F19B7C4CEF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4143DBD8-2173-42D7-B253-60F19B7C4CEF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4143DBD8-2173-42D7-B253-60F19B7C4CEF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4143DBD8-2173-42D7-B253-60F19B7C4CEF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4143DBD8-2173-42D7-B253-60F19B7C4CEF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4143DBD8-2173-42D7-B253-60F19B7C4CEF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906A3CE-9DAB-4C35-815E-A8429635D56F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4143DBD8-2173-42D7-B253-60F19B7C4CEF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4143DBD8-2173-42D7-B253-60F19B7C4CEF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4143DBD8-2173-42D7-B253-60F19B7C4CEF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5313" cy="619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7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4143DBD8-2173-42D7-B253-60F19B7C4CEF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1F96BD8D-733D-45BF-8C39-F4FFBA838782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1F96BD8D-733D-45BF-8C39-F4FFBA838782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1F96BD8D-733D-45BF-8C39-F4FFBA838782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1F96BD8D-733D-45BF-8C39-F4FFBA838782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1F96BD8D-733D-45BF-8C39-F4FFBA838782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1F96BD8D-733D-45BF-8C39-F4FFBA838782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906A3CE-9DAB-4C35-815E-A8429635D56F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1F96BD8D-733D-45BF-8C39-F4FFBA838782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1F96BD8D-733D-45BF-8C39-F4FFBA838782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1F96BD8D-733D-45BF-8C39-F4FFBA838782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1F96BD8D-733D-45BF-8C39-F4FFBA838782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5313" cy="619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7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1F96BD8D-733D-45BF-8C39-F4FFBA838782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541D304-CC32-41B3-A029-CC714D8BF42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541D304-CC32-41B3-A029-CC714D8BF42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541D304-CC32-41B3-A029-CC714D8BF42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541D304-CC32-41B3-A029-CC714D8BF42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541D304-CC32-41B3-A029-CC714D8BF42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906A3CE-9DAB-4C35-815E-A8429635D56F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541D304-CC32-41B3-A029-CC714D8BF42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541D304-CC32-41B3-A029-CC714D8BF42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541D304-CC32-41B3-A029-CC714D8BF42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541D304-CC32-41B3-A029-CC714D8BF42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541D304-CC32-41B3-A029-CC714D8BF42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5313" cy="619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7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541D304-CC32-41B3-A029-CC714D8BF42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E7A4C50-9CAC-4918-B901-5C6FF6377B84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E7A4C50-9CAC-4918-B901-5C6FF6377B84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E7A4C50-9CAC-4918-B901-5C6FF6377B84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E7A4C50-9CAC-4918-B901-5C6FF6377B84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906A3CE-9DAB-4C35-815E-A8429635D56F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E7A4C50-9CAC-4918-B901-5C6FF6377B84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E7A4C50-9CAC-4918-B901-5C6FF6377B84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E7A4C50-9CAC-4918-B901-5C6FF6377B84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E7A4C50-9CAC-4918-B901-5C6FF6377B84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E7A4C50-9CAC-4918-B901-5C6FF6377B84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E7A4C50-9CAC-4918-B901-5C6FF6377B84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5313" cy="619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7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E7A4C50-9CAC-4918-B901-5C6FF6377B84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D7BED0D-5F3A-4F17-828B-EDC37AAE0788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D7BED0D-5F3A-4F17-828B-EDC37AAE0788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D7BED0D-5F3A-4F17-828B-EDC37AAE0788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906A3CE-9DAB-4C35-815E-A8429635D56F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160588"/>
            <a:ext cx="3097213" cy="3879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9213" y="2160588"/>
            <a:ext cx="3097212" cy="3879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D7BED0D-5F3A-4F17-828B-EDC37AAE0788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D7BED0D-5F3A-4F17-828B-EDC37AAE0788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D7BED0D-5F3A-4F17-828B-EDC37AAE0788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D7BED0D-5F3A-4F17-828B-EDC37AAE0788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D7BED0D-5F3A-4F17-828B-EDC37AAE0788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D7BED0D-5F3A-4F17-828B-EDC37AAE0788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D7BED0D-5F3A-4F17-828B-EDC37AAE0788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70513" y="609600"/>
            <a:ext cx="1585912" cy="5430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4608513" cy="5430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D7BED0D-5F3A-4F17-828B-EDC37AAE0788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84397604-C193-4D9C-AE78-A1E090D60B32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84397604-C193-4D9C-AE78-A1E090D60B32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906A3CE-9DAB-4C35-815E-A8429635D56F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84397604-C193-4D9C-AE78-A1E090D60B32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160588"/>
            <a:ext cx="3097213" cy="3879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9213" y="2160588"/>
            <a:ext cx="3097212" cy="3879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84397604-C193-4D9C-AE78-A1E090D60B32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84397604-C193-4D9C-AE78-A1E090D60B32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84397604-C193-4D9C-AE78-A1E090D60B32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84397604-C193-4D9C-AE78-A1E090D60B32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84397604-C193-4D9C-AE78-A1E090D60B32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84397604-C193-4D9C-AE78-A1E090D60B32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84397604-C193-4D9C-AE78-A1E090D60B32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70513" y="609600"/>
            <a:ext cx="1585912" cy="5430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4608513" cy="5430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84397604-C193-4D9C-AE78-A1E090D60B32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DE8CFD8-C001-4496-8940-2F16C931BAC3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906A3CE-9DAB-4C35-815E-A8429635D56F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DE8CFD8-C001-4496-8940-2F16C931BAC3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DE8CFD8-C001-4496-8940-2F16C931BAC3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160588"/>
            <a:ext cx="3097213" cy="3879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9213" y="2160588"/>
            <a:ext cx="3097212" cy="3879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DE8CFD8-C001-4496-8940-2F16C931BAC3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DE8CFD8-C001-4496-8940-2F16C931BAC3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DE8CFD8-C001-4496-8940-2F16C931BAC3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DE8CFD8-C001-4496-8940-2F16C931BAC3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DE8CFD8-C001-4496-8940-2F16C931BAC3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DE8CFD8-C001-4496-8940-2F16C931BAC3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DE8CFD8-C001-4496-8940-2F16C931BAC3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70513" y="609600"/>
            <a:ext cx="1585912" cy="5430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4608513" cy="5430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DE8CFD8-C001-4496-8940-2F16C931BAC3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6013" cy="11414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/>
            <a:r>
              <a:rPr lang="en-GB" altLang="ru-RU" dirty="0"/>
              <a:t>Для правки текста заголовка щелкните мышью</a:t>
            </a:r>
            <a:endParaRPr lang="en-GB" altLang="ru-RU" dirty="0"/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6013" cy="48720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lvl="0"/>
            <a:r>
              <a:rPr lang="en-GB" altLang="ru-RU" dirty="0"/>
              <a:t>Для правки структуры щелкните мышью</a:t>
            </a:r>
            <a:endParaRPr lang="en-GB" altLang="ru-RU" dirty="0"/>
          </a:p>
          <a:p>
            <a:pPr lvl="1"/>
            <a:r>
              <a:rPr lang="en-GB" altLang="ru-RU" dirty="0"/>
              <a:t>Второй уровень структуры</a:t>
            </a:r>
            <a:endParaRPr lang="en-GB" altLang="ru-RU" dirty="0"/>
          </a:p>
          <a:p>
            <a:pPr lvl="2"/>
            <a:r>
              <a:rPr lang="en-GB" altLang="ru-RU" dirty="0"/>
              <a:t>Третий уровень структуры</a:t>
            </a:r>
            <a:endParaRPr lang="en-GB" altLang="ru-RU" dirty="0"/>
          </a:p>
          <a:p>
            <a:pPr lvl="3"/>
            <a:r>
              <a:rPr lang="en-GB" altLang="ru-RU" dirty="0"/>
              <a:t>Четвёртый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Пятый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Шестой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Седьмой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Восьмой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Девятый уровень структуры</a:t>
            </a:r>
            <a:endParaRPr lang="en-GB" altLang="ru-RU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2009775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0">
                <a:solidFill>
                  <a:srgbClr val="000000"/>
                </a:solidFill>
              </a:defRPr>
            </a:lvl1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8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0">
                <a:solidFill>
                  <a:srgbClr val="000000"/>
                </a:solidFill>
              </a:defRPr>
            </a:lvl1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906A3CE-9DAB-4C35-815E-A8429635D56F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Text Box 5"/>
          <p:cNvSpPr txBox="1"/>
          <p:nvPr/>
        </p:nvSpPr>
        <p:spPr>
          <a:xfrm rot="5400000">
            <a:off x="6991350" y="3736975"/>
            <a:ext cx="320040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 kern="1200">
          <a:solidFill>
            <a:srgbClr val="575F6D"/>
          </a:solidFill>
          <a:latin typeface="+mj-lt"/>
          <a:ea typeface="+mj-ea"/>
          <a:cs typeface="+mj-cs"/>
        </a:defRPr>
      </a:lvl1pPr>
      <a:lvl2pPr marL="742950" indent="-28575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2pPr>
      <a:lvl3pPr marL="1143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3pPr>
      <a:lvl4pPr marL="1600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4pPr>
      <a:lvl5pPr marL="20574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5pPr>
      <a:lvl6pPr marL="25146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6pPr>
      <a:lvl7pPr marL="29718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7pPr>
      <a:lvl8pPr marL="3429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8pPr>
      <a:lvl9pPr marL="3886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9pPr>
    </p:titleStyle>
    <p:bodyStyle>
      <a:lvl1pPr marL="342900" indent="-3429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58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42" name="Group 1"/>
          <p:cNvGrpSpPr/>
          <p:nvPr/>
        </p:nvGrpSpPr>
        <p:grpSpPr>
          <a:xfrm>
            <a:off x="-7937" y="-7937"/>
            <a:ext cx="9169400" cy="6872287"/>
            <a:chOff x="-5" y="-5"/>
            <a:chExt cx="5776" cy="4329"/>
          </a:xfrm>
        </p:grpSpPr>
        <p:sp>
          <p:nvSpPr>
            <p:cNvPr id="10248" name="Line 2"/>
            <p:cNvSpPr/>
            <p:nvPr/>
          </p:nvSpPr>
          <p:spPr>
            <a:xfrm flipV="1">
              <a:off x="3232" y="2629"/>
              <a:ext cx="2533" cy="1691"/>
            </a:xfrm>
            <a:prstGeom prst="line">
              <a:avLst/>
            </a:prstGeom>
            <a:ln w="9360" cap="rnd" cmpd="sng">
              <a:solidFill>
                <a:srgbClr val="F496CB">
                  <a:alpha val="70195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249" name="Line 3"/>
            <p:cNvSpPr/>
            <p:nvPr/>
          </p:nvSpPr>
          <p:spPr>
            <a:xfrm>
              <a:off x="4437" y="0"/>
              <a:ext cx="766" cy="4319"/>
            </a:xfrm>
            <a:prstGeom prst="line">
              <a:avLst/>
            </a:prstGeom>
            <a:ln w="9360" cap="rnd" cmpd="sng">
              <a:solidFill>
                <a:srgbClr val="F496CB">
                  <a:alpha val="70195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250" name="Freeform 4"/>
            <p:cNvSpPr/>
            <p:nvPr/>
          </p:nvSpPr>
          <p:spPr>
            <a:xfrm>
              <a:off x="4342" y="0"/>
              <a:ext cx="1428" cy="4324"/>
            </a:xfrm>
            <a:custGeom>
              <a:avLst/>
              <a:gdLst/>
              <a:ahLst/>
              <a:cxnLst>
                <a:cxn ang="0">
                  <a:pos x="1273" y="0"/>
                </a:cxn>
                <a:cxn ang="0">
                  <a:pos x="0" y="4319"/>
                </a:cxn>
                <a:cxn ang="0">
                  <a:pos x="1428" y="4324"/>
                </a:cxn>
                <a:cxn ang="0">
                  <a:pos x="1422" y="5"/>
                </a:cxn>
                <a:cxn ang="0">
                  <a:pos x="1273" y="0"/>
                </a:cxn>
              </a:cxnLst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F496CB">
                <a:alpha val="36078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251" name="Freeform 5"/>
            <p:cNvSpPr/>
            <p:nvPr/>
          </p:nvSpPr>
          <p:spPr>
            <a:xfrm>
              <a:off x="4539" y="-5"/>
              <a:ext cx="1226" cy="43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7" y="4324"/>
                </a:cxn>
                <a:cxn ang="0">
                  <a:pos x="1225" y="4324"/>
                </a:cxn>
                <a:cxn ang="0">
                  <a:pos x="1225" y="0"/>
                </a:cxn>
                <a:cxn ang="0">
                  <a:pos x="0" y="0"/>
                </a:cxn>
              </a:cxnLst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96CB">
                <a:alpha val="2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252" name="Freeform 6"/>
            <p:cNvSpPr/>
            <p:nvPr/>
          </p:nvSpPr>
          <p:spPr>
            <a:xfrm>
              <a:off x="4182" y="2469"/>
              <a:ext cx="1582" cy="1850"/>
            </a:xfrm>
            <a:custGeom>
              <a:avLst/>
              <a:gdLst/>
              <a:ahLst/>
              <a:cxnLst>
                <a:cxn ang="0">
                  <a:pos x="0" y="1850"/>
                </a:cxn>
                <a:cxn ang="0">
                  <a:pos x="1578" y="0"/>
                </a:cxn>
                <a:cxn ang="0">
                  <a:pos x="1582" y="1850"/>
                </a:cxn>
                <a:cxn ang="0">
                  <a:pos x="0" y="1850"/>
                </a:cxn>
              </a:cxnLst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F496CB">
                <a:alpha val="72156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253" name="Freeform 7"/>
            <p:cNvSpPr/>
            <p:nvPr/>
          </p:nvSpPr>
          <p:spPr>
            <a:xfrm>
              <a:off x="4416" y="-5"/>
              <a:ext cx="1349" cy="43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9" y="4324"/>
                </a:cxn>
                <a:cxn ang="0">
                  <a:pos x="1349" y="4319"/>
                </a:cxn>
                <a:cxn ang="0">
                  <a:pos x="1349" y="0"/>
                </a:cxn>
                <a:cxn ang="0">
                  <a:pos x="0" y="0"/>
                </a:cxn>
              </a:cxnLst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D9F">
                <a:alpha val="50195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254" name="Freeform 8"/>
            <p:cNvSpPr/>
            <p:nvPr/>
          </p:nvSpPr>
          <p:spPr>
            <a:xfrm>
              <a:off x="5226" y="-5"/>
              <a:ext cx="539" cy="4324"/>
            </a:xfrm>
            <a:custGeom>
              <a:avLst/>
              <a:gdLst/>
              <a:ahLst/>
              <a:cxnLst>
                <a:cxn ang="0">
                  <a:pos x="426" y="0"/>
                </a:cxn>
                <a:cxn ang="0">
                  <a:pos x="0" y="4324"/>
                </a:cxn>
                <a:cxn ang="0">
                  <a:pos x="539" y="4324"/>
                </a:cxn>
                <a:cxn ang="0">
                  <a:pos x="535" y="0"/>
                </a:cxn>
                <a:cxn ang="0">
                  <a:pos x="426" y="0"/>
                </a:cxn>
              </a:cxnLst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EB3D9F">
                <a:alpha val="65881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255" name="Freeform 9"/>
            <p:cNvSpPr/>
            <p:nvPr/>
          </p:nvSpPr>
          <p:spPr>
            <a:xfrm>
              <a:off x="5099" y="-5"/>
              <a:ext cx="671" cy="43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0" y="4324"/>
                </a:cxn>
                <a:cxn ang="0">
                  <a:pos x="671" y="4324"/>
                </a:cxn>
                <a:cxn ang="0">
                  <a:pos x="662" y="0"/>
                </a:cxn>
                <a:cxn ang="0">
                  <a:pos x="0" y="0"/>
                </a:cxn>
              </a:cxnLst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2136D">
                <a:alpha val="79999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256" name="Freeform 10"/>
            <p:cNvSpPr/>
            <p:nvPr/>
          </p:nvSpPr>
          <p:spPr>
            <a:xfrm>
              <a:off x="5083" y="3083"/>
              <a:ext cx="688" cy="1236"/>
            </a:xfrm>
            <a:custGeom>
              <a:avLst/>
              <a:gdLst/>
              <a:ahLst/>
              <a:cxnLst>
                <a:cxn ang="0">
                  <a:pos x="0" y="1236"/>
                </a:cxn>
                <a:cxn ang="0">
                  <a:pos x="685" y="0"/>
                </a:cxn>
                <a:cxn ang="0">
                  <a:pos x="688" y="1233"/>
                </a:cxn>
                <a:cxn ang="0">
                  <a:pos x="0" y="1236"/>
                </a:cxn>
              </a:cxnLst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B2136D">
                <a:alpha val="76077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257" name="Freeform 11"/>
            <p:cNvSpPr/>
            <p:nvPr/>
          </p:nvSpPr>
          <p:spPr>
            <a:xfrm>
              <a:off x="-5" y="2528"/>
              <a:ext cx="287" cy="17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7" y="1796"/>
                </a:cxn>
                <a:cxn ang="0">
                  <a:pos x="0" y="1791"/>
                </a:cxn>
                <a:cxn ang="0">
                  <a:pos x="0" y="0"/>
                </a:cxn>
              </a:cxnLst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EB3D9F">
                <a:alpha val="70195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10243" name="Rectangle 12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6825" cy="13192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lvl="0"/>
            <a:r>
              <a:rPr lang="en-GB" altLang="ru-RU" dirty="0"/>
              <a:t>Для правки текста заголовка щелкните мышью</a:t>
            </a:r>
            <a:endParaRPr lang="en-GB" altLang="ru-RU" dirty="0"/>
          </a:p>
        </p:txBody>
      </p:sp>
      <p:sp>
        <p:nvSpPr>
          <p:cNvPr id="10244" name="Rectangle 13"/>
          <p:cNvSpPr>
            <a:spLocks noGrp="1"/>
          </p:cNvSpPr>
          <p:nvPr>
            <p:ph type="body" idx="1"/>
          </p:nvPr>
        </p:nvSpPr>
        <p:spPr>
          <a:xfrm>
            <a:off x="609600" y="2160588"/>
            <a:ext cx="6346825" cy="38798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lvl="0"/>
            <a:r>
              <a:rPr lang="en-GB" altLang="ru-RU" dirty="0"/>
              <a:t>Для правки структуры щелкните мышью</a:t>
            </a:r>
            <a:endParaRPr lang="en-GB" altLang="ru-RU" dirty="0"/>
          </a:p>
          <a:p>
            <a:pPr lvl="1"/>
            <a:r>
              <a:rPr lang="en-GB" altLang="ru-RU" dirty="0"/>
              <a:t>Второй уровень структуры</a:t>
            </a:r>
            <a:endParaRPr lang="en-GB" altLang="ru-RU" dirty="0"/>
          </a:p>
          <a:p>
            <a:pPr lvl="2"/>
            <a:r>
              <a:rPr lang="en-GB" altLang="ru-RU" dirty="0"/>
              <a:t>Третий уровень структуры</a:t>
            </a:r>
            <a:endParaRPr lang="en-GB" altLang="ru-RU" dirty="0"/>
          </a:p>
          <a:p>
            <a:pPr lvl="3"/>
            <a:r>
              <a:rPr lang="en-GB" altLang="ru-RU" dirty="0"/>
              <a:t>Четвёртый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Пятый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Шестой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Седьмой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Восьмой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Девятый уровень структуры</a:t>
            </a:r>
            <a:endParaRPr lang="en-GB" altLang="ru-RU" dirty="0"/>
          </a:p>
        </p:txBody>
      </p:sp>
      <p:sp>
        <p:nvSpPr>
          <p:cNvPr id="10245" name="Text Box 14"/>
          <p:cNvSpPr txBox="1"/>
          <p:nvPr/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0246" name="Text Box 15"/>
          <p:cNvSpPr txBox="1"/>
          <p:nvPr/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6445250" y="6042025"/>
            <a:ext cx="511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FontTx/>
              <a:buNone/>
              <a:defRPr sz="900">
                <a:solidFill>
                  <a:srgbClr val="EB3D9F"/>
                </a:solidFill>
                <a:latin typeface="Times New Roman" panose="02020603050405020304" pitchFamily="16" charset="0"/>
                <a:cs typeface="Lucida Sans Unicode" panose="020B0602030504020204" charset="0"/>
              </a:defRPr>
            </a:lvl1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617B44F-B2C5-448C-A0BF-8D195923EB6C}" type="slidenum">
              <a:rPr kumimoji="0" lang="en-US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en-US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 kern="1200">
          <a:solidFill>
            <a:srgbClr val="EB3D9F"/>
          </a:solidFill>
          <a:latin typeface="+mj-lt"/>
          <a:ea typeface="+mj-ea"/>
          <a:cs typeface="+mj-cs"/>
        </a:defRPr>
      </a:lvl1pPr>
      <a:lvl2pPr marL="742950" indent="-28575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2pPr>
      <a:lvl3pPr marL="1143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3pPr>
      <a:lvl4pPr marL="1600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4pPr>
      <a:lvl5pPr marL="20574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5pPr>
      <a:lvl6pPr marL="25146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6pPr>
      <a:lvl7pPr marL="29718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7pPr>
      <a:lvl8pPr marL="3429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8pPr>
      <a:lvl9pPr marL="3886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9pPr>
    </p:titleStyle>
    <p:bodyStyle>
      <a:lvl1pPr marL="342900" indent="-34290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Group 1"/>
          <p:cNvGrpSpPr/>
          <p:nvPr/>
        </p:nvGrpSpPr>
        <p:grpSpPr>
          <a:xfrm>
            <a:off x="-7937" y="-7937"/>
            <a:ext cx="9169400" cy="6872287"/>
            <a:chOff x="-5" y="-5"/>
            <a:chExt cx="5776" cy="4329"/>
          </a:xfrm>
        </p:grpSpPr>
        <p:sp>
          <p:nvSpPr>
            <p:cNvPr id="2056" name="Line 2"/>
            <p:cNvSpPr/>
            <p:nvPr/>
          </p:nvSpPr>
          <p:spPr>
            <a:xfrm flipV="1">
              <a:off x="3232" y="2629"/>
              <a:ext cx="2533" cy="1691"/>
            </a:xfrm>
            <a:prstGeom prst="line">
              <a:avLst/>
            </a:prstGeom>
            <a:ln w="9360" cap="rnd" cmpd="sng">
              <a:solidFill>
                <a:srgbClr val="F496CB">
                  <a:alpha val="70195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057" name="Line 3"/>
            <p:cNvSpPr/>
            <p:nvPr/>
          </p:nvSpPr>
          <p:spPr>
            <a:xfrm>
              <a:off x="4437" y="0"/>
              <a:ext cx="766" cy="4319"/>
            </a:xfrm>
            <a:prstGeom prst="line">
              <a:avLst/>
            </a:prstGeom>
            <a:ln w="9360" cap="rnd" cmpd="sng">
              <a:solidFill>
                <a:srgbClr val="F496CB">
                  <a:alpha val="70195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058" name="Freeform 4"/>
            <p:cNvSpPr/>
            <p:nvPr/>
          </p:nvSpPr>
          <p:spPr>
            <a:xfrm>
              <a:off x="4342" y="0"/>
              <a:ext cx="1428" cy="4324"/>
            </a:xfrm>
            <a:custGeom>
              <a:avLst/>
              <a:gdLst/>
              <a:ahLst/>
              <a:cxnLst>
                <a:cxn ang="0">
                  <a:pos x="1273" y="0"/>
                </a:cxn>
                <a:cxn ang="0">
                  <a:pos x="0" y="4319"/>
                </a:cxn>
                <a:cxn ang="0">
                  <a:pos x="1428" y="4324"/>
                </a:cxn>
                <a:cxn ang="0">
                  <a:pos x="1422" y="5"/>
                </a:cxn>
                <a:cxn ang="0">
                  <a:pos x="1273" y="0"/>
                </a:cxn>
              </a:cxnLst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F496CB">
                <a:alpha val="36078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59" name="Freeform 5"/>
            <p:cNvSpPr/>
            <p:nvPr/>
          </p:nvSpPr>
          <p:spPr>
            <a:xfrm>
              <a:off x="4539" y="-5"/>
              <a:ext cx="1226" cy="43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7" y="4324"/>
                </a:cxn>
                <a:cxn ang="0">
                  <a:pos x="1225" y="4324"/>
                </a:cxn>
                <a:cxn ang="0">
                  <a:pos x="1225" y="0"/>
                </a:cxn>
                <a:cxn ang="0">
                  <a:pos x="0" y="0"/>
                </a:cxn>
              </a:cxnLst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96CB">
                <a:alpha val="2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0" name="Freeform 6"/>
            <p:cNvSpPr/>
            <p:nvPr/>
          </p:nvSpPr>
          <p:spPr>
            <a:xfrm>
              <a:off x="4182" y="2469"/>
              <a:ext cx="1582" cy="1850"/>
            </a:xfrm>
            <a:custGeom>
              <a:avLst/>
              <a:gdLst/>
              <a:ahLst/>
              <a:cxnLst>
                <a:cxn ang="0">
                  <a:pos x="0" y="1850"/>
                </a:cxn>
                <a:cxn ang="0">
                  <a:pos x="1578" y="0"/>
                </a:cxn>
                <a:cxn ang="0">
                  <a:pos x="1582" y="1850"/>
                </a:cxn>
                <a:cxn ang="0">
                  <a:pos x="0" y="1850"/>
                </a:cxn>
              </a:cxnLst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F496CB">
                <a:alpha val="72156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1" name="Freeform 7"/>
            <p:cNvSpPr/>
            <p:nvPr/>
          </p:nvSpPr>
          <p:spPr>
            <a:xfrm>
              <a:off x="4416" y="-5"/>
              <a:ext cx="1349" cy="43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9" y="4324"/>
                </a:cxn>
                <a:cxn ang="0">
                  <a:pos x="1349" y="4319"/>
                </a:cxn>
                <a:cxn ang="0">
                  <a:pos x="1349" y="0"/>
                </a:cxn>
                <a:cxn ang="0">
                  <a:pos x="0" y="0"/>
                </a:cxn>
              </a:cxnLst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D9F">
                <a:alpha val="50195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2" name="Freeform 8"/>
            <p:cNvSpPr/>
            <p:nvPr/>
          </p:nvSpPr>
          <p:spPr>
            <a:xfrm>
              <a:off x="5226" y="-5"/>
              <a:ext cx="539" cy="4324"/>
            </a:xfrm>
            <a:custGeom>
              <a:avLst/>
              <a:gdLst/>
              <a:ahLst/>
              <a:cxnLst>
                <a:cxn ang="0">
                  <a:pos x="426" y="0"/>
                </a:cxn>
                <a:cxn ang="0">
                  <a:pos x="0" y="4324"/>
                </a:cxn>
                <a:cxn ang="0">
                  <a:pos x="539" y="4324"/>
                </a:cxn>
                <a:cxn ang="0">
                  <a:pos x="535" y="0"/>
                </a:cxn>
                <a:cxn ang="0">
                  <a:pos x="426" y="0"/>
                </a:cxn>
              </a:cxnLst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EB3D9F">
                <a:alpha val="65881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3" name="Freeform 9"/>
            <p:cNvSpPr/>
            <p:nvPr/>
          </p:nvSpPr>
          <p:spPr>
            <a:xfrm>
              <a:off x="5099" y="-5"/>
              <a:ext cx="671" cy="43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0" y="4324"/>
                </a:cxn>
                <a:cxn ang="0">
                  <a:pos x="671" y="4324"/>
                </a:cxn>
                <a:cxn ang="0">
                  <a:pos x="662" y="0"/>
                </a:cxn>
                <a:cxn ang="0">
                  <a:pos x="0" y="0"/>
                </a:cxn>
              </a:cxnLst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2136D">
                <a:alpha val="79999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4" name="Freeform 10"/>
            <p:cNvSpPr/>
            <p:nvPr/>
          </p:nvSpPr>
          <p:spPr>
            <a:xfrm>
              <a:off x="5083" y="3083"/>
              <a:ext cx="688" cy="1236"/>
            </a:xfrm>
            <a:custGeom>
              <a:avLst/>
              <a:gdLst/>
              <a:ahLst/>
              <a:cxnLst>
                <a:cxn ang="0">
                  <a:pos x="0" y="1236"/>
                </a:cxn>
                <a:cxn ang="0">
                  <a:pos x="685" y="0"/>
                </a:cxn>
                <a:cxn ang="0">
                  <a:pos x="688" y="1233"/>
                </a:cxn>
                <a:cxn ang="0">
                  <a:pos x="0" y="1236"/>
                </a:cxn>
              </a:cxnLst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B2136D">
                <a:alpha val="76077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5" name="Freeform 11"/>
            <p:cNvSpPr/>
            <p:nvPr/>
          </p:nvSpPr>
          <p:spPr>
            <a:xfrm>
              <a:off x="-5" y="2528"/>
              <a:ext cx="287" cy="17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7" y="1796"/>
                </a:cxn>
                <a:cxn ang="0">
                  <a:pos x="0" y="1791"/>
                </a:cxn>
                <a:cxn ang="0">
                  <a:pos x="0" y="0"/>
                </a:cxn>
              </a:cxnLst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EB3D9F">
                <a:alpha val="70195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2051" name="Rectangle 12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6825" cy="13192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lvl="0"/>
            <a:r>
              <a:rPr lang="en-GB" altLang="ru-RU" dirty="0"/>
              <a:t>Для правки текста заголовка щелкните мышью</a:t>
            </a:r>
            <a:endParaRPr lang="en-GB" altLang="ru-RU" dirty="0"/>
          </a:p>
        </p:txBody>
      </p:sp>
      <p:sp>
        <p:nvSpPr>
          <p:cNvPr id="2052" name="Rectangle 13"/>
          <p:cNvSpPr>
            <a:spLocks noGrp="1"/>
          </p:cNvSpPr>
          <p:nvPr>
            <p:ph type="body" idx="1"/>
          </p:nvPr>
        </p:nvSpPr>
        <p:spPr>
          <a:xfrm>
            <a:off x="609600" y="2160588"/>
            <a:ext cx="6346825" cy="38798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lvl="0"/>
            <a:r>
              <a:rPr lang="en-GB" altLang="ru-RU" dirty="0"/>
              <a:t>Для правки структуры щелкните мышью</a:t>
            </a:r>
            <a:endParaRPr lang="en-GB" altLang="ru-RU" dirty="0"/>
          </a:p>
          <a:p>
            <a:pPr lvl="1"/>
            <a:r>
              <a:rPr lang="en-GB" altLang="ru-RU" dirty="0"/>
              <a:t>Второй уровень структуры</a:t>
            </a:r>
            <a:endParaRPr lang="en-GB" altLang="ru-RU" dirty="0"/>
          </a:p>
          <a:p>
            <a:pPr lvl="2"/>
            <a:r>
              <a:rPr lang="en-GB" altLang="ru-RU" dirty="0"/>
              <a:t>Третий уровень структуры</a:t>
            </a:r>
            <a:endParaRPr lang="en-GB" altLang="ru-RU" dirty="0"/>
          </a:p>
          <a:p>
            <a:pPr lvl="3"/>
            <a:r>
              <a:rPr lang="en-GB" altLang="ru-RU" dirty="0"/>
              <a:t>Четвёртый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Пятый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Шестой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Седьмой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Восьмой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Девятый уровень структуры</a:t>
            </a:r>
            <a:endParaRPr lang="en-GB" altLang="ru-RU" dirty="0"/>
          </a:p>
        </p:txBody>
      </p:sp>
      <p:sp>
        <p:nvSpPr>
          <p:cNvPr id="2" name="Rectangle 14"/>
          <p:cNvSpPr>
            <a:spLocks noGrp="1" noChangeArrowheads="1"/>
          </p:cNvSpPr>
          <p:nvPr>
            <p:ph type="dt"/>
          </p:nvPr>
        </p:nvSpPr>
        <p:spPr bwMode="auto">
          <a:xfrm>
            <a:off x="5405438" y="6042025"/>
            <a:ext cx="6826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FontTx/>
              <a:buNone/>
              <a:defRPr sz="900">
                <a:solidFill>
                  <a:srgbClr val="898989"/>
                </a:solidFill>
                <a:latin typeface="Times New Roman" panose="02020603050405020304" pitchFamily="16" charset="0"/>
                <a:cs typeface="Lucida Sans Unicode" panose="020B0602030504020204" charset="0"/>
              </a:defRPr>
            </a:lvl1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2054" name="Text Box 15"/>
          <p:cNvSpPr txBox="1"/>
          <p:nvPr/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6445250" y="6042025"/>
            <a:ext cx="511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FontTx/>
              <a:buNone/>
              <a:defRPr sz="900">
                <a:solidFill>
                  <a:srgbClr val="EB3D9F"/>
                </a:solidFill>
                <a:latin typeface="Times New Roman" panose="02020603050405020304" pitchFamily="16" charset="0"/>
                <a:cs typeface="Lucida Sans Unicode" panose="020B0602030504020204" charset="0"/>
              </a:defRPr>
            </a:lvl1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4EA0952-EEC2-4CC9-88C2-E5285EC91506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 kern="1200">
          <a:solidFill>
            <a:srgbClr val="EB3D9F"/>
          </a:solidFill>
          <a:latin typeface="+mj-lt"/>
          <a:ea typeface="+mj-ea"/>
          <a:cs typeface="+mj-cs"/>
        </a:defRPr>
      </a:lvl1pPr>
      <a:lvl2pPr marL="742950" indent="-28575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2pPr>
      <a:lvl3pPr marL="1143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3pPr>
      <a:lvl4pPr marL="1600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4pPr>
      <a:lvl5pPr marL="20574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5pPr>
      <a:lvl6pPr marL="25146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6pPr>
      <a:lvl7pPr marL="29718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7pPr>
      <a:lvl8pPr marL="3429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8pPr>
      <a:lvl9pPr marL="3886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9pPr>
    </p:titleStyle>
    <p:bodyStyle>
      <a:lvl1pPr marL="342900" indent="-34290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Line 1"/>
          <p:cNvSpPr/>
          <p:nvPr/>
        </p:nvSpPr>
        <p:spPr>
          <a:xfrm>
            <a:off x="8763000" y="0"/>
            <a:ext cx="1588" cy="6858000"/>
          </a:xfrm>
          <a:prstGeom prst="line">
            <a:avLst/>
          </a:prstGeom>
          <a:ln w="38160" cap="sq" cmpd="sng">
            <a:solidFill>
              <a:srgbClr val="FEC3AE">
                <a:alpha val="9294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5" name="Line 2"/>
          <p:cNvSpPr/>
          <p:nvPr/>
        </p:nvSpPr>
        <p:spPr>
          <a:xfrm>
            <a:off x="76200" y="0"/>
            <a:ext cx="1588" cy="6858000"/>
          </a:xfrm>
          <a:prstGeom prst="line">
            <a:avLst/>
          </a:prstGeom>
          <a:ln w="57240" cap="sq" cmpd="sng">
            <a:solidFill>
              <a:srgbClr val="FEC3AE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6" name="Line 3"/>
          <p:cNvSpPr/>
          <p:nvPr/>
        </p:nvSpPr>
        <p:spPr>
          <a:xfrm>
            <a:off x="8991600" y="0"/>
            <a:ext cx="1588" cy="6858000"/>
          </a:xfrm>
          <a:prstGeom prst="line">
            <a:avLst/>
          </a:prstGeom>
          <a:ln w="19080" cap="sq" cmpd="sng">
            <a:solidFill>
              <a:srgbClr val="FE8637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4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078" name="Line 5"/>
          <p:cNvSpPr/>
          <p:nvPr/>
        </p:nvSpPr>
        <p:spPr>
          <a:xfrm>
            <a:off x="8915400" y="0"/>
            <a:ext cx="1588" cy="6858000"/>
          </a:xfrm>
          <a:prstGeom prst="line">
            <a:avLst/>
          </a:prstGeom>
          <a:ln w="9360" cap="sq" cmpd="sng">
            <a:solidFill>
              <a:srgbClr val="FE8637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9" name="Oval 6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080" name="Rectang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6013" cy="11414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/>
            <a:r>
              <a:rPr lang="en-GB" altLang="ru-RU" dirty="0"/>
              <a:t>Для правки текста заголовка щелкните мышью</a:t>
            </a:r>
            <a:endParaRPr lang="en-GB" altLang="ru-RU" dirty="0"/>
          </a:p>
        </p:txBody>
      </p:sp>
      <p:sp>
        <p:nvSpPr>
          <p:cNvPr id="3081" name="Rectangle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6013" cy="48720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lvl="0"/>
            <a:r>
              <a:rPr lang="en-GB" altLang="ru-RU" dirty="0"/>
              <a:t>Для правки структуры щелкните мышью</a:t>
            </a:r>
            <a:endParaRPr lang="en-GB" altLang="ru-RU" dirty="0"/>
          </a:p>
          <a:p>
            <a:pPr lvl="1"/>
            <a:r>
              <a:rPr lang="en-GB" altLang="ru-RU" dirty="0"/>
              <a:t>Второй уровень структуры</a:t>
            </a:r>
            <a:endParaRPr lang="en-GB" altLang="ru-RU" dirty="0"/>
          </a:p>
          <a:p>
            <a:pPr lvl="2"/>
            <a:r>
              <a:rPr lang="en-GB" altLang="ru-RU" dirty="0"/>
              <a:t>Третий уровень структуры</a:t>
            </a:r>
            <a:endParaRPr lang="en-GB" altLang="ru-RU" dirty="0"/>
          </a:p>
          <a:p>
            <a:pPr lvl="3"/>
            <a:r>
              <a:rPr lang="en-GB" altLang="ru-RU" dirty="0"/>
              <a:t>Четвёртый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Пятый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Шестой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Седьмой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Восьмой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Девятый уровень структуры</a:t>
            </a:r>
            <a:endParaRPr lang="en-GB" altLang="ru-RU" dirty="0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2009775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575F6D"/>
                </a:solidFill>
                <a:latin typeface="Times New Roman" panose="02020603050405020304" pitchFamily="16" charset="0"/>
                <a:cs typeface="Lucida Sans Unicode" panose="020B0602030504020204" charset="0"/>
              </a:defRPr>
            </a:lvl1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8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 algn="ctr" eaLnBrk="1" hangingPunct="1">
              <a:buClrTx/>
              <a:buFontTx/>
              <a:buNone/>
              <a:defRPr sz="1400">
                <a:solidFill>
                  <a:srgbClr val="FFFFFF"/>
                </a:solidFill>
                <a:latin typeface="Times New Roman" panose="02020603050405020304" pitchFamily="16" charset="0"/>
                <a:cs typeface="Lucida Sans Unicode" panose="020B0602030504020204" charset="0"/>
              </a:defRPr>
            </a:lvl1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4143DBD8-2173-42D7-B253-60F19B7C4CEF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3084" name="Text Box 11"/>
          <p:cNvSpPr txBox="1"/>
          <p:nvPr/>
        </p:nvSpPr>
        <p:spPr>
          <a:xfrm rot="5400000">
            <a:off x="6991350" y="3736975"/>
            <a:ext cx="320040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 kern="1200">
          <a:solidFill>
            <a:srgbClr val="575F6D"/>
          </a:solidFill>
          <a:latin typeface="+mj-lt"/>
          <a:ea typeface="+mj-ea"/>
          <a:cs typeface="+mj-cs"/>
        </a:defRPr>
      </a:lvl1pPr>
      <a:lvl2pPr marL="742950" indent="-28575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2pPr>
      <a:lvl3pPr marL="1143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3pPr>
      <a:lvl4pPr marL="1600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4pPr>
      <a:lvl5pPr marL="20574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5pPr>
      <a:lvl6pPr marL="25146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6pPr>
      <a:lvl7pPr marL="29718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7pPr>
      <a:lvl8pPr marL="3429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8pPr>
      <a:lvl9pPr marL="3886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9pPr>
    </p:titleStyle>
    <p:bodyStyle>
      <a:lvl1pPr marL="342900" indent="-3429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58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5F6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1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4117"/>
            </a:srgbClr>
          </a:solidFill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6078"/>
            </a:srgbClr>
          </a:solidFill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4100" name="Rectangle 3"/>
          <p:cNvSpPr/>
          <p:nvPr/>
        </p:nvSpPr>
        <p:spPr>
          <a:xfrm>
            <a:off x="990600" y="0"/>
            <a:ext cx="182563" cy="6858000"/>
          </a:xfrm>
          <a:prstGeom prst="rect">
            <a:avLst/>
          </a:prstGeom>
          <a:solidFill>
            <a:srgbClr val="FFD9CE">
              <a:alpha val="70195"/>
            </a:srgbClr>
          </a:solidFill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4101" name="Rectangle 4"/>
          <p:cNvSpPr/>
          <p:nvPr/>
        </p:nvSpPr>
        <p:spPr>
          <a:xfrm>
            <a:off x="1141413" y="0"/>
            <a:ext cx="230187" cy="6858000"/>
          </a:xfrm>
          <a:prstGeom prst="rect">
            <a:avLst/>
          </a:prstGeom>
          <a:solidFill>
            <a:srgbClr val="FFEDE8">
              <a:alpha val="70979"/>
            </a:srgbClr>
          </a:solidFill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4102" name="Line 5"/>
          <p:cNvSpPr/>
          <p:nvPr/>
        </p:nvSpPr>
        <p:spPr>
          <a:xfrm>
            <a:off x="106363" y="0"/>
            <a:ext cx="1587" cy="6858000"/>
          </a:xfrm>
          <a:prstGeom prst="line">
            <a:avLst/>
          </a:prstGeom>
          <a:ln w="57240" cap="sq" cmpd="sng">
            <a:solidFill>
              <a:srgbClr val="FEC3AE">
                <a:alpha val="7294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3" name="Line 6"/>
          <p:cNvSpPr/>
          <p:nvPr/>
        </p:nvSpPr>
        <p:spPr>
          <a:xfrm>
            <a:off x="914400" y="0"/>
            <a:ext cx="1588" cy="6858000"/>
          </a:xfrm>
          <a:prstGeom prst="line">
            <a:avLst/>
          </a:prstGeom>
          <a:ln w="57240" cap="sq" cmpd="sng">
            <a:solidFill>
              <a:srgbClr val="FFEDE8">
                <a:alpha val="83136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4" name="Line 7"/>
          <p:cNvSpPr/>
          <p:nvPr/>
        </p:nvSpPr>
        <p:spPr>
          <a:xfrm>
            <a:off x="854075" y="0"/>
            <a:ext cx="1588" cy="6858000"/>
          </a:xfrm>
          <a:prstGeom prst="line">
            <a:avLst/>
          </a:prstGeom>
          <a:ln w="57240" cap="sq" cmpd="sng">
            <a:solidFill>
              <a:srgbClr val="FEC3AE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5" name="Line 8"/>
          <p:cNvSpPr/>
          <p:nvPr/>
        </p:nvSpPr>
        <p:spPr>
          <a:xfrm>
            <a:off x="1727200" y="0"/>
            <a:ext cx="1588" cy="6858000"/>
          </a:xfrm>
          <a:prstGeom prst="line">
            <a:avLst/>
          </a:prstGeom>
          <a:ln w="28440" cap="sq" cmpd="sng">
            <a:solidFill>
              <a:srgbClr val="FEC3AE">
                <a:alpha val="8196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6" name="Line 9"/>
          <p:cNvSpPr/>
          <p:nvPr/>
        </p:nvSpPr>
        <p:spPr>
          <a:xfrm>
            <a:off x="1066800" y="0"/>
            <a:ext cx="1588" cy="6858000"/>
          </a:xfrm>
          <a:prstGeom prst="line">
            <a:avLst/>
          </a:prstGeom>
          <a:ln w="9360" cap="sq" cmpd="sng">
            <a:solidFill>
              <a:srgbClr val="FEC3AE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7" name="Rectangle 10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980"/>
            </a:srgbClr>
          </a:solidFill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4108" name="Oval 11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rgbClr val="FE8637"/>
          </a:solidFill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4109" name="Oval 12"/>
          <p:cNvSpPr/>
          <p:nvPr/>
        </p:nvSpPr>
        <p:spPr>
          <a:xfrm>
            <a:off x="1323975" y="4867275"/>
            <a:ext cx="642938" cy="641350"/>
          </a:xfrm>
          <a:prstGeom prst="ellipse">
            <a:avLst/>
          </a:prstGeom>
          <a:solidFill>
            <a:srgbClr val="FE8637"/>
          </a:solidFill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4110" name="Oval 13"/>
          <p:cNvSpPr/>
          <p:nvPr/>
        </p:nvSpPr>
        <p:spPr>
          <a:xfrm>
            <a:off x="1090613" y="5500688"/>
            <a:ext cx="138112" cy="136525"/>
          </a:xfrm>
          <a:prstGeom prst="ellipse">
            <a:avLst/>
          </a:prstGeom>
          <a:solidFill>
            <a:srgbClr val="FE8637"/>
          </a:solidFill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4111" name="Oval 14"/>
          <p:cNvSpPr/>
          <p:nvPr/>
        </p:nvSpPr>
        <p:spPr>
          <a:xfrm>
            <a:off x="1663700" y="5791200"/>
            <a:ext cx="274638" cy="274638"/>
          </a:xfrm>
          <a:prstGeom prst="ellipse">
            <a:avLst/>
          </a:prstGeom>
          <a:solidFill>
            <a:srgbClr val="FE8637"/>
          </a:solidFill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4112" name="Oval 15"/>
          <p:cNvSpPr/>
          <p:nvPr/>
        </p:nvSpPr>
        <p:spPr>
          <a:xfrm>
            <a:off x="1879600" y="4479925"/>
            <a:ext cx="365125" cy="365125"/>
          </a:xfrm>
          <a:prstGeom prst="ellipse">
            <a:avLst/>
          </a:prstGeom>
          <a:solidFill>
            <a:srgbClr val="FE8637"/>
          </a:solidFill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4113" name="Line 16"/>
          <p:cNvSpPr/>
          <p:nvPr/>
        </p:nvSpPr>
        <p:spPr>
          <a:xfrm>
            <a:off x="9097963" y="0"/>
            <a:ext cx="1587" cy="6858000"/>
          </a:xfrm>
          <a:prstGeom prst="line">
            <a:avLst/>
          </a:prstGeom>
          <a:ln w="57240" cap="sq" cmpd="sng">
            <a:solidFill>
              <a:srgbClr val="FEC3AE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14" name="Rectangle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6013" cy="11414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/>
            <a:r>
              <a:rPr lang="en-GB" altLang="ru-RU" dirty="0"/>
              <a:t>Для правки текста заголовка щелкните мышью</a:t>
            </a:r>
            <a:endParaRPr lang="en-GB" altLang="ru-RU" dirty="0"/>
          </a:p>
        </p:txBody>
      </p:sp>
      <p:sp>
        <p:nvSpPr>
          <p:cNvPr id="4115" name="Rectangle 1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6013" cy="48720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lvl="0"/>
            <a:r>
              <a:rPr lang="en-GB" altLang="ru-RU" dirty="0"/>
              <a:t>Для правки структуры щелкните мышью</a:t>
            </a:r>
            <a:endParaRPr lang="en-GB" altLang="ru-RU" dirty="0"/>
          </a:p>
          <a:p>
            <a:pPr lvl="1"/>
            <a:r>
              <a:rPr lang="en-GB" altLang="ru-RU" dirty="0"/>
              <a:t>Второй уровень структуры</a:t>
            </a:r>
            <a:endParaRPr lang="en-GB" altLang="ru-RU" dirty="0"/>
          </a:p>
          <a:p>
            <a:pPr lvl="2"/>
            <a:r>
              <a:rPr lang="en-GB" altLang="ru-RU" dirty="0"/>
              <a:t>Третий уровень структуры</a:t>
            </a:r>
            <a:endParaRPr lang="en-GB" altLang="ru-RU" dirty="0"/>
          </a:p>
          <a:p>
            <a:pPr lvl="3"/>
            <a:r>
              <a:rPr lang="en-GB" altLang="ru-RU" dirty="0"/>
              <a:t>Четвёртый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Пятый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Шестой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Седьмой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Восьмой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Девятый уровень структуры</a:t>
            </a:r>
            <a:endParaRPr lang="en-GB" altLang="ru-RU" dirty="0"/>
          </a:p>
        </p:txBody>
      </p:sp>
      <p:sp>
        <p:nvSpPr>
          <p:cNvPr id="2" name="Rectangle 19"/>
          <p:cNvSpPr>
            <a:spLocks noGrp="1" noChangeArrowheads="1"/>
          </p:cNvSpPr>
          <p:nvPr>
            <p:ph type="dt"/>
          </p:nvPr>
        </p:nvSpPr>
        <p:spPr bwMode="auto">
          <a:xfrm>
            <a:off x="9096375" y="217488"/>
            <a:ext cx="22844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FF39D"/>
                </a:solidFill>
                <a:latin typeface="Times New Roman" panose="02020603050405020304" pitchFamily="16" charset="0"/>
                <a:cs typeface="Lucida Sans Unicode" panose="020B0602030504020204" charset="0"/>
              </a:defRPr>
            </a:lvl1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4117" name="Text Box 20"/>
          <p:cNvSpPr txBox="1"/>
          <p:nvPr/>
        </p:nvSpPr>
        <p:spPr>
          <a:xfrm rot="5400000">
            <a:off x="7078663" y="4178300"/>
            <a:ext cx="3657600" cy="3841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/>
          </p:nvPr>
        </p:nvSpPr>
        <p:spPr bwMode="auto">
          <a:xfrm>
            <a:off x="1339850" y="4929188"/>
            <a:ext cx="608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 algn="ctr" eaLnBrk="1" hangingPunct="1">
              <a:buClrTx/>
              <a:buFontTx/>
              <a:buNone/>
              <a:defRPr sz="1400">
                <a:solidFill>
                  <a:srgbClr val="FFFFFF"/>
                </a:solidFill>
                <a:latin typeface="Times New Roman" panose="02020603050405020304" pitchFamily="16" charset="0"/>
                <a:cs typeface="Lucida Sans Unicode" panose="020B0602030504020204" charset="0"/>
              </a:defRPr>
            </a:lvl1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1F96BD8D-733D-45BF-8C39-F4FFBA838782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 kern="1200">
          <a:solidFill>
            <a:srgbClr val="FFF39D"/>
          </a:solidFill>
          <a:latin typeface="+mj-lt"/>
          <a:ea typeface="+mj-ea"/>
          <a:cs typeface="+mj-cs"/>
        </a:defRPr>
      </a:lvl1pPr>
      <a:lvl2pPr marL="742950" indent="-28575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FFF39D"/>
          </a:solidFill>
          <a:latin typeface="Arial" panose="020B0604020202020204" pitchFamily="34" charset="0"/>
          <a:ea typeface="Microsoft YaHei" panose="020B0503020204020204" charset="-122"/>
        </a:defRPr>
      </a:lvl2pPr>
      <a:lvl3pPr marL="1143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FFF39D"/>
          </a:solidFill>
          <a:latin typeface="Arial" panose="020B0604020202020204" pitchFamily="34" charset="0"/>
          <a:ea typeface="Microsoft YaHei" panose="020B0503020204020204" charset="-122"/>
        </a:defRPr>
      </a:lvl3pPr>
      <a:lvl4pPr marL="1600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FFF39D"/>
          </a:solidFill>
          <a:latin typeface="Arial" panose="020B0604020202020204" pitchFamily="34" charset="0"/>
          <a:ea typeface="Microsoft YaHei" panose="020B0503020204020204" charset="-122"/>
        </a:defRPr>
      </a:lvl4pPr>
      <a:lvl5pPr marL="20574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FFF39D"/>
          </a:solidFill>
          <a:latin typeface="Arial" panose="020B0604020202020204" pitchFamily="34" charset="0"/>
          <a:ea typeface="Microsoft YaHei" panose="020B0503020204020204" charset="-122"/>
        </a:defRPr>
      </a:lvl5pPr>
      <a:lvl6pPr marL="25146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FFF39D"/>
          </a:solidFill>
          <a:latin typeface="Arial" panose="020B0604020202020204" pitchFamily="34" charset="0"/>
          <a:ea typeface="Microsoft YaHei" panose="020B0503020204020204" charset="-122"/>
        </a:defRPr>
      </a:lvl6pPr>
      <a:lvl7pPr marL="29718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FFF39D"/>
          </a:solidFill>
          <a:latin typeface="Arial" panose="020B0604020202020204" pitchFamily="34" charset="0"/>
          <a:ea typeface="Microsoft YaHei" panose="020B0503020204020204" charset="-122"/>
        </a:defRPr>
      </a:lvl7pPr>
      <a:lvl8pPr marL="3429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FFF39D"/>
          </a:solidFill>
          <a:latin typeface="Arial" panose="020B0604020202020204" pitchFamily="34" charset="0"/>
          <a:ea typeface="Microsoft YaHei" panose="020B0503020204020204" charset="-122"/>
        </a:defRPr>
      </a:lvl8pPr>
      <a:lvl9pPr marL="3886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FFF39D"/>
          </a:solidFill>
          <a:latin typeface="Arial" panose="020B0604020202020204" pitchFamily="34" charset="0"/>
          <a:ea typeface="Microsoft YaHei" panose="020B0503020204020204" charset="-122"/>
        </a:defRPr>
      </a:lvl9pPr>
    </p:titleStyle>
    <p:bodyStyle>
      <a:lvl1pPr marL="342900" indent="-3429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1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58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Line 1"/>
          <p:cNvSpPr/>
          <p:nvPr/>
        </p:nvSpPr>
        <p:spPr>
          <a:xfrm>
            <a:off x="8763000" y="0"/>
            <a:ext cx="1588" cy="6858000"/>
          </a:xfrm>
          <a:prstGeom prst="line">
            <a:avLst/>
          </a:prstGeom>
          <a:ln w="38160" cap="sq" cmpd="sng">
            <a:solidFill>
              <a:srgbClr val="FEC3AE">
                <a:alpha val="9294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3" name="Line 2"/>
          <p:cNvSpPr/>
          <p:nvPr/>
        </p:nvSpPr>
        <p:spPr>
          <a:xfrm>
            <a:off x="76200" y="0"/>
            <a:ext cx="1588" cy="6858000"/>
          </a:xfrm>
          <a:prstGeom prst="line">
            <a:avLst/>
          </a:prstGeom>
          <a:ln w="57240" cap="sq" cmpd="sng">
            <a:solidFill>
              <a:srgbClr val="FEC3AE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4" name="Line 3"/>
          <p:cNvSpPr/>
          <p:nvPr/>
        </p:nvSpPr>
        <p:spPr>
          <a:xfrm>
            <a:off x="8991600" y="0"/>
            <a:ext cx="1588" cy="6858000"/>
          </a:xfrm>
          <a:prstGeom prst="line">
            <a:avLst/>
          </a:prstGeom>
          <a:ln w="19080" cap="sq" cmpd="sng">
            <a:solidFill>
              <a:srgbClr val="FE8637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Rectangle 4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5126" name="Line 5"/>
          <p:cNvSpPr/>
          <p:nvPr/>
        </p:nvSpPr>
        <p:spPr>
          <a:xfrm>
            <a:off x="8915400" y="0"/>
            <a:ext cx="1588" cy="6858000"/>
          </a:xfrm>
          <a:prstGeom prst="line">
            <a:avLst/>
          </a:prstGeom>
          <a:ln w="9360" cap="sq" cmpd="sng">
            <a:solidFill>
              <a:srgbClr val="FE8637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7" name="Oval 6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5128" name="Rectang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6013" cy="11414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/>
            <a:r>
              <a:rPr lang="en-GB" altLang="ru-RU" dirty="0"/>
              <a:t>Для правки текста заголовка щелкните мышью</a:t>
            </a:r>
            <a:endParaRPr lang="en-GB" altLang="ru-RU" dirty="0"/>
          </a:p>
        </p:txBody>
      </p:sp>
      <p:sp>
        <p:nvSpPr>
          <p:cNvPr id="5129" name="Rectangle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6013" cy="48720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lvl="0"/>
            <a:r>
              <a:rPr lang="en-GB" altLang="ru-RU" dirty="0"/>
              <a:t>Для правки структуры щелкните мышью</a:t>
            </a:r>
            <a:endParaRPr lang="en-GB" altLang="ru-RU" dirty="0"/>
          </a:p>
          <a:p>
            <a:pPr lvl="1"/>
            <a:r>
              <a:rPr lang="en-GB" altLang="ru-RU" dirty="0"/>
              <a:t>Второй уровень структуры</a:t>
            </a:r>
            <a:endParaRPr lang="en-GB" altLang="ru-RU" dirty="0"/>
          </a:p>
          <a:p>
            <a:pPr lvl="2"/>
            <a:r>
              <a:rPr lang="en-GB" altLang="ru-RU" dirty="0"/>
              <a:t>Третий уровень структуры</a:t>
            </a:r>
            <a:endParaRPr lang="en-GB" altLang="ru-RU" dirty="0"/>
          </a:p>
          <a:p>
            <a:pPr lvl="3"/>
            <a:r>
              <a:rPr lang="en-GB" altLang="ru-RU" dirty="0"/>
              <a:t>Четвёртый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Пятый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Шестой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Седьмой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Восьмой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Девятый уровень структуры</a:t>
            </a:r>
            <a:endParaRPr lang="en-GB" altLang="ru-RU" dirty="0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2009775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575F6D"/>
                </a:solidFill>
                <a:latin typeface="Times New Roman" panose="02020603050405020304" pitchFamily="16" charset="0"/>
                <a:cs typeface="Lucida Sans Unicode" panose="020B0602030504020204" charset="0"/>
              </a:defRPr>
            </a:lvl1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8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 algn="ctr" eaLnBrk="1" hangingPunct="1">
              <a:buClrTx/>
              <a:buFontTx/>
              <a:buNone/>
              <a:defRPr sz="1400">
                <a:solidFill>
                  <a:srgbClr val="FFFFFF"/>
                </a:solidFill>
                <a:latin typeface="Times New Roman" panose="02020603050405020304" pitchFamily="16" charset="0"/>
                <a:cs typeface="Lucida Sans Unicode" panose="020B0602030504020204" charset="0"/>
              </a:defRPr>
            </a:lvl1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541D304-CC32-41B3-A029-CC714D8BF42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5132" name="Text Box 11"/>
          <p:cNvSpPr txBox="1"/>
          <p:nvPr/>
        </p:nvSpPr>
        <p:spPr>
          <a:xfrm rot="5400000">
            <a:off x="6991350" y="3736975"/>
            <a:ext cx="320040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 kern="1200">
          <a:solidFill>
            <a:srgbClr val="575F6D"/>
          </a:solidFill>
          <a:latin typeface="+mj-lt"/>
          <a:ea typeface="+mj-ea"/>
          <a:cs typeface="+mj-cs"/>
        </a:defRPr>
      </a:lvl1pPr>
      <a:lvl2pPr marL="742950" indent="-28575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2pPr>
      <a:lvl3pPr marL="1143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3pPr>
      <a:lvl4pPr marL="1600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4pPr>
      <a:lvl5pPr marL="20574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5pPr>
      <a:lvl6pPr marL="25146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6pPr>
      <a:lvl7pPr marL="29718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7pPr>
      <a:lvl8pPr marL="3429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8pPr>
      <a:lvl9pPr marL="3886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9pPr>
    </p:titleStyle>
    <p:bodyStyle>
      <a:lvl1pPr marL="342900" indent="-3429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58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Line 1"/>
          <p:cNvSpPr/>
          <p:nvPr/>
        </p:nvSpPr>
        <p:spPr>
          <a:xfrm>
            <a:off x="8763000" y="0"/>
            <a:ext cx="1588" cy="6858000"/>
          </a:xfrm>
          <a:prstGeom prst="line">
            <a:avLst/>
          </a:prstGeom>
          <a:ln w="38160" cap="sq" cmpd="sng">
            <a:solidFill>
              <a:srgbClr val="FEC3AE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47" name="Oval 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6148" name="Line 3"/>
          <p:cNvSpPr/>
          <p:nvPr/>
        </p:nvSpPr>
        <p:spPr>
          <a:xfrm>
            <a:off x="8991600" y="0"/>
            <a:ext cx="1588" cy="6858000"/>
          </a:xfrm>
          <a:prstGeom prst="line">
            <a:avLst/>
          </a:prstGeom>
          <a:ln w="936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49" name="Rectangle 4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/>
          </a:solidFill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6150" name="Line 5"/>
          <p:cNvSpPr/>
          <p:nvPr/>
        </p:nvSpPr>
        <p:spPr>
          <a:xfrm>
            <a:off x="8915400" y="0"/>
            <a:ext cx="1588" cy="6858000"/>
          </a:xfrm>
          <a:prstGeom prst="line">
            <a:avLst/>
          </a:prstGeom>
          <a:ln w="9360" cap="sq" cmpd="sng">
            <a:solidFill>
              <a:srgbClr val="FE8637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51" name="Line 6"/>
          <p:cNvSpPr/>
          <p:nvPr/>
        </p:nvSpPr>
        <p:spPr>
          <a:xfrm>
            <a:off x="6248400" y="0"/>
            <a:ext cx="1588" cy="6858000"/>
          </a:xfrm>
          <a:prstGeom prst="line">
            <a:avLst/>
          </a:prstGeom>
          <a:ln w="38160" cap="sq" cmpd="sng">
            <a:solidFill>
              <a:srgbClr val="FEC3AE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52" name="Line 7"/>
          <p:cNvSpPr/>
          <p:nvPr/>
        </p:nvSpPr>
        <p:spPr>
          <a:xfrm>
            <a:off x="6192838" y="0"/>
            <a:ext cx="1587" cy="6858000"/>
          </a:xfrm>
          <a:prstGeom prst="line">
            <a:avLst/>
          </a:prstGeom>
          <a:ln w="12600" cap="sq" cmpd="sng">
            <a:solidFill>
              <a:srgbClr val="FE8637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53" name="Rectang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6013" cy="11414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/>
            <a:r>
              <a:rPr lang="en-GB" altLang="ru-RU" dirty="0"/>
              <a:t>Для правки текста заголовка щелкните мышью</a:t>
            </a:r>
            <a:endParaRPr lang="en-GB" altLang="ru-RU" dirty="0"/>
          </a:p>
        </p:txBody>
      </p:sp>
      <p:sp>
        <p:nvSpPr>
          <p:cNvPr id="6154" name="Rectangle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6013" cy="48720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lvl="0"/>
            <a:r>
              <a:rPr lang="en-GB" altLang="ru-RU" dirty="0"/>
              <a:t>Для правки структуры щелкните мышью</a:t>
            </a:r>
            <a:endParaRPr lang="en-GB" altLang="ru-RU" dirty="0"/>
          </a:p>
          <a:p>
            <a:pPr lvl="1"/>
            <a:r>
              <a:rPr lang="en-GB" altLang="ru-RU" dirty="0"/>
              <a:t>Второй уровень структуры</a:t>
            </a:r>
            <a:endParaRPr lang="en-GB" altLang="ru-RU" dirty="0"/>
          </a:p>
          <a:p>
            <a:pPr lvl="2"/>
            <a:r>
              <a:rPr lang="en-GB" altLang="ru-RU" dirty="0"/>
              <a:t>Третий уровень структуры</a:t>
            </a:r>
            <a:endParaRPr lang="en-GB" altLang="ru-RU" dirty="0"/>
          </a:p>
          <a:p>
            <a:pPr lvl="3"/>
            <a:r>
              <a:rPr lang="en-GB" altLang="ru-RU" dirty="0"/>
              <a:t>Четвёртый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Пятый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Шестой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Седьмой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Восьмой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Девятый уровень структуры</a:t>
            </a:r>
            <a:endParaRPr lang="en-GB" altLang="ru-RU" dirty="0"/>
          </a:p>
        </p:txBody>
      </p:sp>
      <p:sp>
        <p:nvSpPr>
          <p:cNvPr id="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2009775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575F6D"/>
                </a:solidFill>
                <a:latin typeface="Times New Roman" panose="02020603050405020304" pitchFamily="16" charset="0"/>
                <a:cs typeface="Lucida Sans Unicode" panose="020B0602030504020204" charset="0"/>
              </a:defRPr>
            </a:lvl1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8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 algn="ctr" eaLnBrk="1" hangingPunct="1">
              <a:buClrTx/>
              <a:buFontTx/>
              <a:buNone/>
              <a:defRPr sz="1400">
                <a:solidFill>
                  <a:srgbClr val="FFFFFF"/>
                </a:solidFill>
                <a:latin typeface="Times New Roman" panose="02020603050405020304" pitchFamily="16" charset="0"/>
                <a:cs typeface="Lucida Sans Unicode" panose="020B0602030504020204" charset="0"/>
              </a:defRPr>
            </a:lvl1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E7A4C50-9CAC-4918-B901-5C6FF6377B84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6157" name="Text Box 12"/>
          <p:cNvSpPr txBox="1"/>
          <p:nvPr/>
        </p:nvSpPr>
        <p:spPr>
          <a:xfrm rot="5400000">
            <a:off x="6991350" y="3736975"/>
            <a:ext cx="320040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 kern="1200">
          <a:solidFill>
            <a:srgbClr val="575F6D"/>
          </a:solidFill>
          <a:latin typeface="+mj-lt"/>
          <a:ea typeface="+mj-ea"/>
          <a:cs typeface="+mj-cs"/>
        </a:defRPr>
      </a:lvl1pPr>
      <a:lvl2pPr marL="742950" indent="-28575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2pPr>
      <a:lvl3pPr marL="1143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3pPr>
      <a:lvl4pPr marL="1600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4pPr>
      <a:lvl5pPr marL="20574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5pPr>
      <a:lvl6pPr marL="25146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6pPr>
      <a:lvl7pPr marL="29718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7pPr>
      <a:lvl8pPr marL="3429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8pPr>
      <a:lvl9pPr marL="3886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000">
          <a:solidFill>
            <a:srgbClr val="575F6D"/>
          </a:solidFill>
          <a:latin typeface="Arial" panose="020B0604020202020204" pitchFamily="34" charset="0"/>
          <a:ea typeface="Microsoft YaHei" panose="020B0503020204020204" charset="-122"/>
        </a:defRPr>
      </a:lvl9pPr>
    </p:titleStyle>
    <p:bodyStyle>
      <a:lvl1pPr marL="342900" indent="-3429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58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7170" name="Group 1"/>
          <p:cNvGrpSpPr/>
          <p:nvPr/>
        </p:nvGrpSpPr>
        <p:grpSpPr>
          <a:xfrm>
            <a:off x="-7937" y="-7937"/>
            <a:ext cx="9169400" cy="6872287"/>
            <a:chOff x="-5" y="-5"/>
            <a:chExt cx="5776" cy="4329"/>
          </a:xfrm>
        </p:grpSpPr>
        <p:sp>
          <p:nvSpPr>
            <p:cNvPr id="7176" name="Line 2"/>
            <p:cNvSpPr/>
            <p:nvPr/>
          </p:nvSpPr>
          <p:spPr>
            <a:xfrm flipV="1">
              <a:off x="3232" y="2629"/>
              <a:ext cx="2533" cy="1691"/>
            </a:xfrm>
            <a:prstGeom prst="line">
              <a:avLst/>
            </a:prstGeom>
            <a:ln w="9360" cap="rnd" cmpd="sng">
              <a:solidFill>
                <a:srgbClr val="F496CB">
                  <a:alpha val="70195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177" name="Line 3"/>
            <p:cNvSpPr/>
            <p:nvPr/>
          </p:nvSpPr>
          <p:spPr>
            <a:xfrm>
              <a:off x="4437" y="0"/>
              <a:ext cx="766" cy="4319"/>
            </a:xfrm>
            <a:prstGeom prst="line">
              <a:avLst/>
            </a:prstGeom>
            <a:ln w="9360" cap="rnd" cmpd="sng">
              <a:solidFill>
                <a:srgbClr val="F496CB">
                  <a:alpha val="70195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178" name="Freeform 4"/>
            <p:cNvSpPr/>
            <p:nvPr/>
          </p:nvSpPr>
          <p:spPr>
            <a:xfrm>
              <a:off x="4342" y="0"/>
              <a:ext cx="1428" cy="4324"/>
            </a:xfrm>
            <a:custGeom>
              <a:avLst/>
              <a:gdLst/>
              <a:ahLst/>
              <a:cxnLst>
                <a:cxn ang="0">
                  <a:pos x="1273" y="0"/>
                </a:cxn>
                <a:cxn ang="0">
                  <a:pos x="0" y="4319"/>
                </a:cxn>
                <a:cxn ang="0">
                  <a:pos x="1428" y="4324"/>
                </a:cxn>
                <a:cxn ang="0">
                  <a:pos x="1422" y="5"/>
                </a:cxn>
                <a:cxn ang="0">
                  <a:pos x="1273" y="0"/>
                </a:cxn>
              </a:cxnLst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F496CB">
                <a:alpha val="36078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7179" name="Freeform 5"/>
            <p:cNvSpPr/>
            <p:nvPr/>
          </p:nvSpPr>
          <p:spPr>
            <a:xfrm>
              <a:off x="4539" y="-5"/>
              <a:ext cx="1226" cy="43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7" y="4324"/>
                </a:cxn>
                <a:cxn ang="0">
                  <a:pos x="1225" y="4324"/>
                </a:cxn>
                <a:cxn ang="0">
                  <a:pos x="1225" y="0"/>
                </a:cxn>
                <a:cxn ang="0">
                  <a:pos x="0" y="0"/>
                </a:cxn>
              </a:cxnLst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96CB">
                <a:alpha val="2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7180" name="Freeform 6"/>
            <p:cNvSpPr/>
            <p:nvPr/>
          </p:nvSpPr>
          <p:spPr>
            <a:xfrm>
              <a:off x="4182" y="2469"/>
              <a:ext cx="1582" cy="1850"/>
            </a:xfrm>
            <a:custGeom>
              <a:avLst/>
              <a:gdLst/>
              <a:ahLst/>
              <a:cxnLst>
                <a:cxn ang="0">
                  <a:pos x="0" y="1850"/>
                </a:cxn>
                <a:cxn ang="0">
                  <a:pos x="1578" y="0"/>
                </a:cxn>
                <a:cxn ang="0">
                  <a:pos x="1582" y="1850"/>
                </a:cxn>
                <a:cxn ang="0">
                  <a:pos x="0" y="1850"/>
                </a:cxn>
              </a:cxnLst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F496CB">
                <a:alpha val="72156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7181" name="Freeform 7"/>
            <p:cNvSpPr/>
            <p:nvPr/>
          </p:nvSpPr>
          <p:spPr>
            <a:xfrm>
              <a:off x="4416" y="-5"/>
              <a:ext cx="1349" cy="43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9" y="4324"/>
                </a:cxn>
                <a:cxn ang="0">
                  <a:pos x="1349" y="4319"/>
                </a:cxn>
                <a:cxn ang="0">
                  <a:pos x="1349" y="0"/>
                </a:cxn>
                <a:cxn ang="0">
                  <a:pos x="0" y="0"/>
                </a:cxn>
              </a:cxnLst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D9F">
                <a:alpha val="50195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7182" name="Freeform 8"/>
            <p:cNvSpPr/>
            <p:nvPr/>
          </p:nvSpPr>
          <p:spPr>
            <a:xfrm>
              <a:off x="5226" y="-5"/>
              <a:ext cx="539" cy="4324"/>
            </a:xfrm>
            <a:custGeom>
              <a:avLst/>
              <a:gdLst/>
              <a:ahLst/>
              <a:cxnLst>
                <a:cxn ang="0">
                  <a:pos x="426" y="0"/>
                </a:cxn>
                <a:cxn ang="0">
                  <a:pos x="0" y="4324"/>
                </a:cxn>
                <a:cxn ang="0">
                  <a:pos x="539" y="4324"/>
                </a:cxn>
                <a:cxn ang="0">
                  <a:pos x="535" y="0"/>
                </a:cxn>
                <a:cxn ang="0">
                  <a:pos x="426" y="0"/>
                </a:cxn>
              </a:cxnLst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EB3D9F">
                <a:alpha val="65881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7183" name="Freeform 9"/>
            <p:cNvSpPr/>
            <p:nvPr/>
          </p:nvSpPr>
          <p:spPr>
            <a:xfrm>
              <a:off x="5099" y="-5"/>
              <a:ext cx="671" cy="43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0" y="4324"/>
                </a:cxn>
                <a:cxn ang="0">
                  <a:pos x="671" y="4324"/>
                </a:cxn>
                <a:cxn ang="0">
                  <a:pos x="662" y="0"/>
                </a:cxn>
                <a:cxn ang="0">
                  <a:pos x="0" y="0"/>
                </a:cxn>
              </a:cxnLst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2136D">
                <a:alpha val="79999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7184" name="Freeform 10"/>
            <p:cNvSpPr/>
            <p:nvPr/>
          </p:nvSpPr>
          <p:spPr>
            <a:xfrm>
              <a:off x="5083" y="3083"/>
              <a:ext cx="688" cy="1236"/>
            </a:xfrm>
            <a:custGeom>
              <a:avLst/>
              <a:gdLst/>
              <a:ahLst/>
              <a:cxnLst>
                <a:cxn ang="0">
                  <a:pos x="0" y="1236"/>
                </a:cxn>
                <a:cxn ang="0">
                  <a:pos x="685" y="0"/>
                </a:cxn>
                <a:cxn ang="0">
                  <a:pos x="688" y="1233"/>
                </a:cxn>
                <a:cxn ang="0">
                  <a:pos x="0" y="1236"/>
                </a:cxn>
              </a:cxnLst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B2136D">
                <a:alpha val="76077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7185" name="Freeform 11"/>
            <p:cNvSpPr/>
            <p:nvPr/>
          </p:nvSpPr>
          <p:spPr>
            <a:xfrm>
              <a:off x="-5" y="-5"/>
              <a:ext cx="543" cy="35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43" y="0"/>
                </a:cxn>
                <a:cxn ang="0">
                  <a:pos x="543" y="11"/>
                </a:cxn>
                <a:cxn ang="0">
                  <a:pos x="0" y="3588"/>
                </a:cxn>
                <a:cxn ang="0">
                  <a:pos x="0" y="5"/>
                </a:cxn>
              </a:cxnLst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rgbClr val="EB3D9F">
                <a:alpha val="85097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7171" name="Rectangle 12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6825" cy="13192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lvl="0"/>
            <a:r>
              <a:rPr lang="en-GB" altLang="ru-RU" dirty="0"/>
              <a:t>Для правки текста заголовка щелкните мышью</a:t>
            </a:r>
            <a:endParaRPr lang="en-GB" altLang="ru-RU" dirty="0"/>
          </a:p>
        </p:txBody>
      </p:sp>
      <p:sp>
        <p:nvSpPr>
          <p:cNvPr id="7172" name="Rectangle 13"/>
          <p:cNvSpPr>
            <a:spLocks noGrp="1"/>
          </p:cNvSpPr>
          <p:nvPr>
            <p:ph type="body" idx="1"/>
          </p:nvPr>
        </p:nvSpPr>
        <p:spPr>
          <a:xfrm>
            <a:off x="609600" y="2160588"/>
            <a:ext cx="6346825" cy="38798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lvl="0"/>
            <a:r>
              <a:rPr lang="en-GB" altLang="ru-RU" dirty="0"/>
              <a:t>Для правки структуры щелкните мышью</a:t>
            </a:r>
            <a:endParaRPr lang="en-GB" altLang="ru-RU" dirty="0"/>
          </a:p>
          <a:p>
            <a:pPr lvl="1"/>
            <a:r>
              <a:rPr lang="en-GB" altLang="ru-RU" dirty="0"/>
              <a:t>Второй уровень структуры</a:t>
            </a:r>
            <a:endParaRPr lang="en-GB" altLang="ru-RU" dirty="0"/>
          </a:p>
          <a:p>
            <a:pPr lvl="2"/>
            <a:r>
              <a:rPr lang="en-GB" altLang="ru-RU" dirty="0"/>
              <a:t>Третий уровень структуры</a:t>
            </a:r>
            <a:endParaRPr lang="en-GB" altLang="ru-RU" dirty="0"/>
          </a:p>
          <a:p>
            <a:pPr lvl="3"/>
            <a:r>
              <a:rPr lang="en-GB" altLang="ru-RU" dirty="0"/>
              <a:t>Четвёртый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Пятый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Шестой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Седьмой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Восьмой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Девятый уровень структуры</a:t>
            </a:r>
            <a:endParaRPr lang="en-GB" altLang="ru-RU" dirty="0"/>
          </a:p>
        </p:txBody>
      </p:sp>
      <p:sp>
        <p:nvSpPr>
          <p:cNvPr id="2" name="Rectangle 14"/>
          <p:cNvSpPr>
            <a:spLocks noGrp="1" noChangeArrowheads="1"/>
          </p:cNvSpPr>
          <p:nvPr>
            <p:ph type="dt"/>
          </p:nvPr>
        </p:nvSpPr>
        <p:spPr bwMode="auto">
          <a:xfrm>
            <a:off x="5405438" y="6042025"/>
            <a:ext cx="6826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FontTx/>
              <a:buNone/>
              <a:defRPr sz="900">
                <a:solidFill>
                  <a:srgbClr val="898989"/>
                </a:solidFill>
                <a:latin typeface="Times New Roman" panose="02020603050405020304" pitchFamily="16" charset="0"/>
                <a:cs typeface="Lucida Sans Unicode" panose="020B0602030504020204" charset="0"/>
              </a:defRPr>
            </a:lvl1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7174" name="Text Box 15"/>
          <p:cNvSpPr txBox="1"/>
          <p:nvPr/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6445250" y="6042025"/>
            <a:ext cx="511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FontTx/>
              <a:buNone/>
              <a:defRPr sz="900">
                <a:solidFill>
                  <a:srgbClr val="EB3D9F"/>
                </a:solidFill>
                <a:latin typeface="Times New Roman" panose="02020603050405020304" pitchFamily="16" charset="0"/>
                <a:cs typeface="Lucida Sans Unicode" panose="020B0602030504020204" charset="0"/>
              </a:defRPr>
            </a:lvl1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D7BED0D-5F3A-4F17-828B-EDC37AAE0788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 kern="1200">
          <a:solidFill>
            <a:srgbClr val="EB3D9F"/>
          </a:solidFill>
          <a:latin typeface="+mj-lt"/>
          <a:ea typeface="+mj-ea"/>
          <a:cs typeface="+mj-cs"/>
        </a:defRPr>
      </a:lvl1pPr>
      <a:lvl2pPr marL="742950" indent="-28575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2pPr>
      <a:lvl3pPr marL="1143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3pPr>
      <a:lvl4pPr marL="1600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4pPr>
      <a:lvl5pPr marL="20574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5pPr>
      <a:lvl6pPr marL="25146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6pPr>
      <a:lvl7pPr marL="29718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7pPr>
      <a:lvl8pPr marL="3429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8pPr>
      <a:lvl9pPr marL="3886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9pPr>
    </p:titleStyle>
    <p:bodyStyle>
      <a:lvl1pPr marL="342900" indent="-34290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194" name="Group 1"/>
          <p:cNvGrpSpPr/>
          <p:nvPr/>
        </p:nvGrpSpPr>
        <p:grpSpPr>
          <a:xfrm>
            <a:off x="-7937" y="-7937"/>
            <a:ext cx="9169400" cy="6872287"/>
            <a:chOff x="-5" y="-5"/>
            <a:chExt cx="5776" cy="4329"/>
          </a:xfrm>
        </p:grpSpPr>
        <p:sp>
          <p:nvSpPr>
            <p:cNvPr id="8202" name="Line 2"/>
            <p:cNvSpPr/>
            <p:nvPr/>
          </p:nvSpPr>
          <p:spPr>
            <a:xfrm flipV="1">
              <a:off x="3232" y="2629"/>
              <a:ext cx="2533" cy="1691"/>
            </a:xfrm>
            <a:prstGeom prst="line">
              <a:avLst/>
            </a:prstGeom>
            <a:ln w="9360" cap="rnd" cmpd="sng">
              <a:solidFill>
                <a:srgbClr val="F496CB">
                  <a:alpha val="70195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8203" name="Line 3"/>
            <p:cNvSpPr/>
            <p:nvPr/>
          </p:nvSpPr>
          <p:spPr>
            <a:xfrm>
              <a:off x="4437" y="0"/>
              <a:ext cx="766" cy="4319"/>
            </a:xfrm>
            <a:prstGeom prst="line">
              <a:avLst/>
            </a:prstGeom>
            <a:ln w="9360" cap="rnd" cmpd="sng">
              <a:solidFill>
                <a:srgbClr val="F496CB">
                  <a:alpha val="70195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8204" name="Freeform 4"/>
            <p:cNvSpPr/>
            <p:nvPr/>
          </p:nvSpPr>
          <p:spPr>
            <a:xfrm>
              <a:off x="4342" y="0"/>
              <a:ext cx="1428" cy="4324"/>
            </a:xfrm>
            <a:custGeom>
              <a:avLst/>
              <a:gdLst/>
              <a:ahLst/>
              <a:cxnLst>
                <a:cxn ang="0">
                  <a:pos x="1273" y="0"/>
                </a:cxn>
                <a:cxn ang="0">
                  <a:pos x="0" y="4319"/>
                </a:cxn>
                <a:cxn ang="0">
                  <a:pos x="1428" y="4324"/>
                </a:cxn>
                <a:cxn ang="0">
                  <a:pos x="1422" y="5"/>
                </a:cxn>
                <a:cxn ang="0">
                  <a:pos x="1273" y="0"/>
                </a:cxn>
              </a:cxnLst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F496CB">
                <a:alpha val="36078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8205" name="Freeform 5"/>
            <p:cNvSpPr/>
            <p:nvPr/>
          </p:nvSpPr>
          <p:spPr>
            <a:xfrm>
              <a:off x="4539" y="-5"/>
              <a:ext cx="1226" cy="43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7" y="4324"/>
                </a:cxn>
                <a:cxn ang="0">
                  <a:pos x="1225" y="4324"/>
                </a:cxn>
                <a:cxn ang="0">
                  <a:pos x="1225" y="0"/>
                </a:cxn>
                <a:cxn ang="0">
                  <a:pos x="0" y="0"/>
                </a:cxn>
              </a:cxnLst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96CB">
                <a:alpha val="2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8206" name="Freeform 6"/>
            <p:cNvSpPr/>
            <p:nvPr/>
          </p:nvSpPr>
          <p:spPr>
            <a:xfrm>
              <a:off x="4182" y="2469"/>
              <a:ext cx="1582" cy="1850"/>
            </a:xfrm>
            <a:custGeom>
              <a:avLst/>
              <a:gdLst/>
              <a:ahLst/>
              <a:cxnLst>
                <a:cxn ang="0">
                  <a:pos x="0" y="1850"/>
                </a:cxn>
                <a:cxn ang="0">
                  <a:pos x="1578" y="0"/>
                </a:cxn>
                <a:cxn ang="0">
                  <a:pos x="1582" y="1850"/>
                </a:cxn>
                <a:cxn ang="0">
                  <a:pos x="0" y="1850"/>
                </a:cxn>
              </a:cxnLst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F496CB">
                <a:alpha val="72156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8207" name="Freeform 7"/>
            <p:cNvSpPr/>
            <p:nvPr/>
          </p:nvSpPr>
          <p:spPr>
            <a:xfrm>
              <a:off x="4416" y="-5"/>
              <a:ext cx="1349" cy="43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9" y="4324"/>
                </a:cxn>
                <a:cxn ang="0">
                  <a:pos x="1349" y="4319"/>
                </a:cxn>
                <a:cxn ang="0">
                  <a:pos x="1349" y="0"/>
                </a:cxn>
                <a:cxn ang="0">
                  <a:pos x="0" y="0"/>
                </a:cxn>
              </a:cxnLst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D9F">
                <a:alpha val="50195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8208" name="Freeform 8"/>
            <p:cNvSpPr/>
            <p:nvPr/>
          </p:nvSpPr>
          <p:spPr>
            <a:xfrm>
              <a:off x="5226" y="-5"/>
              <a:ext cx="539" cy="4324"/>
            </a:xfrm>
            <a:custGeom>
              <a:avLst/>
              <a:gdLst/>
              <a:ahLst/>
              <a:cxnLst>
                <a:cxn ang="0">
                  <a:pos x="426" y="0"/>
                </a:cxn>
                <a:cxn ang="0">
                  <a:pos x="0" y="4324"/>
                </a:cxn>
                <a:cxn ang="0">
                  <a:pos x="539" y="4324"/>
                </a:cxn>
                <a:cxn ang="0">
                  <a:pos x="535" y="0"/>
                </a:cxn>
                <a:cxn ang="0">
                  <a:pos x="426" y="0"/>
                </a:cxn>
              </a:cxnLst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EB3D9F">
                <a:alpha val="65881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8209" name="Freeform 9"/>
            <p:cNvSpPr/>
            <p:nvPr/>
          </p:nvSpPr>
          <p:spPr>
            <a:xfrm>
              <a:off x="5099" y="-5"/>
              <a:ext cx="671" cy="43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0" y="4324"/>
                </a:cxn>
                <a:cxn ang="0">
                  <a:pos x="671" y="4324"/>
                </a:cxn>
                <a:cxn ang="0">
                  <a:pos x="662" y="0"/>
                </a:cxn>
                <a:cxn ang="0">
                  <a:pos x="0" y="0"/>
                </a:cxn>
              </a:cxnLst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2136D">
                <a:alpha val="79999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8210" name="Freeform 10"/>
            <p:cNvSpPr/>
            <p:nvPr/>
          </p:nvSpPr>
          <p:spPr>
            <a:xfrm>
              <a:off x="5083" y="3083"/>
              <a:ext cx="688" cy="1236"/>
            </a:xfrm>
            <a:custGeom>
              <a:avLst/>
              <a:gdLst/>
              <a:ahLst/>
              <a:cxnLst>
                <a:cxn ang="0">
                  <a:pos x="0" y="1236"/>
                </a:cxn>
                <a:cxn ang="0">
                  <a:pos x="685" y="0"/>
                </a:cxn>
                <a:cxn ang="0">
                  <a:pos x="688" y="1233"/>
                </a:cxn>
                <a:cxn ang="0">
                  <a:pos x="0" y="1236"/>
                </a:cxn>
              </a:cxnLst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B2136D">
                <a:alpha val="76077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8211" name="Freeform 11"/>
            <p:cNvSpPr/>
            <p:nvPr/>
          </p:nvSpPr>
          <p:spPr>
            <a:xfrm>
              <a:off x="-5" y="2528"/>
              <a:ext cx="287" cy="17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7" y="1796"/>
                </a:cxn>
                <a:cxn ang="0">
                  <a:pos x="0" y="1791"/>
                </a:cxn>
                <a:cxn ang="0">
                  <a:pos x="0" y="0"/>
                </a:cxn>
              </a:cxnLst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EB3D9F">
                <a:alpha val="70195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F496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endParaRPr kumimoji="0" lang="en-US" altLang="ru-RU" sz="8000" b="0" i="0" u="none" strike="noStrike" kern="1200" cap="none" spc="0" normalizeH="0" baseline="0" noProof="0" smtClean="0">
              <a:ln>
                <a:noFill/>
              </a:ln>
              <a:solidFill>
                <a:srgbClr val="F496C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F496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kumimoji="0" lang="en-US" altLang="ru-RU" sz="8000" b="0" i="0" u="none" strike="noStrike" kern="1200" cap="none" spc="0" normalizeH="0" baseline="0" noProof="0" smtClean="0">
              <a:ln>
                <a:noFill/>
              </a:ln>
              <a:solidFill>
                <a:srgbClr val="F496C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7" name="Rectangle 14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6825" cy="13192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lvl="0"/>
            <a:r>
              <a:rPr lang="en-GB" altLang="ru-RU" dirty="0"/>
              <a:t>Для правки текста заголовка щелкните мышью</a:t>
            </a:r>
            <a:endParaRPr lang="en-GB" altLang="ru-RU" dirty="0"/>
          </a:p>
        </p:txBody>
      </p:sp>
      <p:sp>
        <p:nvSpPr>
          <p:cNvPr id="8198" name="Rectangle 15"/>
          <p:cNvSpPr>
            <a:spLocks noGrp="1"/>
          </p:cNvSpPr>
          <p:nvPr>
            <p:ph type="body" idx="1"/>
          </p:nvPr>
        </p:nvSpPr>
        <p:spPr>
          <a:xfrm>
            <a:off x="609600" y="2160588"/>
            <a:ext cx="6346825" cy="38798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lvl="0"/>
            <a:r>
              <a:rPr lang="en-GB" altLang="ru-RU" dirty="0"/>
              <a:t>Для правки структуры щелкните мышью</a:t>
            </a:r>
            <a:endParaRPr lang="en-GB" altLang="ru-RU" dirty="0"/>
          </a:p>
          <a:p>
            <a:pPr lvl="1"/>
            <a:r>
              <a:rPr lang="en-GB" altLang="ru-RU" dirty="0"/>
              <a:t>Второй уровень структуры</a:t>
            </a:r>
            <a:endParaRPr lang="en-GB" altLang="ru-RU" dirty="0"/>
          </a:p>
          <a:p>
            <a:pPr lvl="2"/>
            <a:r>
              <a:rPr lang="en-GB" altLang="ru-RU" dirty="0"/>
              <a:t>Третий уровень структуры</a:t>
            </a:r>
            <a:endParaRPr lang="en-GB" altLang="ru-RU" dirty="0"/>
          </a:p>
          <a:p>
            <a:pPr lvl="3"/>
            <a:r>
              <a:rPr lang="en-GB" altLang="ru-RU" dirty="0"/>
              <a:t>Четвёртый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Пятый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Шестой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Седьмой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Восьмой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Девятый уровень структуры</a:t>
            </a:r>
            <a:endParaRPr lang="en-GB" altLang="ru-RU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/>
          </p:nvPr>
        </p:nvSpPr>
        <p:spPr bwMode="auto">
          <a:xfrm>
            <a:off x="5405438" y="6042025"/>
            <a:ext cx="6826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FontTx/>
              <a:buNone/>
              <a:defRPr sz="900">
                <a:solidFill>
                  <a:srgbClr val="898989"/>
                </a:solidFill>
                <a:latin typeface="Times New Roman" panose="02020603050405020304" pitchFamily="16" charset="0"/>
                <a:cs typeface="Lucida Sans Unicode" panose="020B0602030504020204" charset="0"/>
              </a:defRPr>
            </a:lvl1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8200" name="Text Box 17"/>
          <p:cNvSpPr txBox="1"/>
          <p:nvPr/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/>
          </p:nvPr>
        </p:nvSpPr>
        <p:spPr bwMode="auto">
          <a:xfrm>
            <a:off x="6445250" y="6042025"/>
            <a:ext cx="511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FontTx/>
              <a:buNone/>
              <a:defRPr sz="900">
                <a:solidFill>
                  <a:srgbClr val="EB3D9F"/>
                </a:solidFill>
                <a:latin typeface="Times New Roman" panose="02020603050405020304" pitchFamily="16" charset="0"/>
                <a:cs typeface="Lucida Sans Unicode" panose="020B0602030504020204" charset="0"/>
              </a:defRPr>
            </a:lvl1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84397604-C193-4D9C-AE78-A1E090D60B32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 kern="1200">
          <a:solidFill>
            <a:srgbClr val="EB3D9F"/>
          </a:solidFill>
          <a:latin typeface="+mj-lt"/>
          <a:ea typeface="+mj-ea"/>
          <a:cs typeface="+mj-cs"/>
        </a:defRPr>
      </a:lvl1pPr>
      <a:lvl2pPr marL="742950" indent="-28575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2pPr>
      <a:lvl3pPr marL="1143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3pPr>
      <a:lvl4pPr marL="1600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4pPr>
      <a:lvl5pPr marL="20574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5pPr>
      <a:lvl6pPr marL="25146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6pPr>
      <a:lvl7pPr marL="29718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7pPr>
      <a:lvl8pPr marL="3429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8pPr>
      <a:lvl9pPr marL="3886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9pPr>
    </p:titleStyle>
    <p:bodyStyle>
      <a:lvl1pPr marL="342900" indent="-34290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218" name="Group 1"/>
          <p:cNvGrpSpPr/>
          <p:nvPr/>
        </p:nvGrpSpPr>
        <p:grpSpPr>
          <a:xfrm>
            <a:off x="-7937" y="-7937"/>
            <a:ext cx="9169400" cy="6872287"/>
            <a:chOff x="-5" y="-5"/>
            <a:chExt cx="5776" cy="4329"/>
          </a:xfrm>
        </p:grpSpPr>
        <p:sp>
          <p:nvSpPr>
            <p:cNvPr id="9226" name="Line 2"/>
            <p:cNvSpPr/>
            <p:nvPr/>
          </p:nvSpPr>
          <p:spPr>
            <a:xfrm flipV="1">
              <a:off x="3232" y="2629"/>
              <a:ext cx="2533" cy="1691"/>
            </a:xfrm>
            <a:prstGeom prst="line">
              <a:avLst/>
            </a:prstGeom>
            <a:ln w="9360" cap="rnd" cmpd="sng">
              <a:solidFill>
                <a:srgbClr val="F496CB">
                  <a:alpha val="70195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227" name="Line 3"/>
            <p:cNvSpPr/>
            <p:nvPr/>
          </p:nvSpPr>
          <p:spPr>
            <a:xfrm>
              <a:off x="4437" y="0"/>
              <a:ext cx="766" cy="4319"/>
            </a:xfrm>
            <a:prstGeom prst="line">
              <a:avLst/>
            </a:prstGeom>
            <a:ln w="9360" cap="rnd" cmpd="sng">
              <a:solidFill>
                <a:srgbClr val="F496CB">
                  <a:alpha val="70195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228" name="Freeform 4"/>
            <p:cNvSpPr/>
            <p:nvPr/>
          </p:nvSpPr>
          <p:spPr>
            <a:xfrm>
              <a:off x="4342" y="0"/>
              <a:ext cx="1428" cy="4324"/>
            </a:xfrm>
            <a:custGeom>
              <a:avLst/>
              <a:gdLst/>
              <a:ahLst/>
              <a:cxnLst>
                <a:cxn ang="0">
                  <a:pos x="1273" y="0"/>
                </a:cxn>
                <a:cxn ang="0">
                  <a:pos x="0" y="4319"/>
                </a:cxn>
                <a:cxn ang="0">
                  <a:pos x="1428" y="4324"/>
                </a:cxn>
                <a:cxn ang="0">
                  <a:pos x="1422" y="5"/>
                </a:cxn>
                <a:cxn ang="0">
                  <a:pos x="1273" y="0"/>
                </a:cxn>
              </a:cxnLst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F496CB">
                <a:alpha val="36078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9229" name="Freeform 5"/>
            <p:cNvSpPr/>
            <p:nvPr/>
          </p:nvSpPr>
          <p:spPr>
            <a:xfrm>
              <a:off x="4539" y="-5"/>
              <a:ext cx="1226" cy="43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7" y="4324"/>
                </a:cxn>
                <a:cxn ang="0">
                  <a:pos x="1225" y="4324"/>
                </a:cxn>
                <a:cxn ang="0">
                  <a:pos x="1225" y="0"/>
                </a:cxn>
                <a:cxn ang="0">
                  <a:pos x="0" y="0"/>
                </a:cxn>
              </a:cxnLst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96CB">
                <a:alpha val="2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9230" name="Freeform 6"/>
            <p:cNvSpPr/>
            <p:nvPr/>
          </p:nvSpPr>
          <p:spPr>
            <a:xfrm>
              <a:off x="4182" y="2469"/>
              <a:ext cx="1582" cy="1850"/>
            </a:xfrm>
            <a:custGeom>
              <a:avLst/>
              <a:gdLst/>
              <a:ahLst/>
              <a:cxnLst>
                <a:cxn ang="0">
                  <a:pos x="0" y="1850"/>
                </a:cxn>
                <a:cxn ang="0">
                  <a:pos x="1578" y="0"/>
                </a:cxn>
                <a:cxn ang="0">
                  <a:pos x="1582" y="1850"/>
                </a:cxn>
                <a:cxn ang="0">
                  <a:pos x="0" y="1850"/>
                </a:cxn>
              </a:cxnLst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F496CB">
                <a:alpha val="72156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9231" name="Freeform 7"/>
            <p:cNvSpPr/>
            <p:nvPr/>
          </p:nvSpPr>
          <p:spPr>
            <a:xfrm>
              <a:off x="4416" y="-5"/>
              <a:ext cx="1349" cy="43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9" y="4324"/>
                </a:cxn>
                <a:cxn ang="0">
                  <a:pos x="1349" y="4319"/>
                </a:cxn>
                <a:cxn ang="0">
                  <a:pos x="1349" y="0"/>
                </a:cxn>
                <a:cxn ang="0">
                  <a:pos x="0" y="0"/>
                </a:cxn>
              </a:cxnLst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D9F">
                <a:alpha val="50195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9232" name="Freeform 8"/>
            <p:cNvSpPr/>
            <p:nvPr/>
          </p:nvSpPr>
          <p:spPr>
            <a:xfrm>
              <a:off x="5226" y="-5"/>
              <a:ext cx="539" cy="4324"/>
            </a:xfrm>
            <a:custGeom>
              <a:avLst/>
              <a:gdLst/>
              <a:ahLst/>
              <a:cxnLst>
                <a:cxn ang="0">
                  <a:pos x="426" y="0"/>
                </a:cxn>
                <a:cxn ang="0">
                  <a:pos x="0" y="4324"/>
                </a:cxn>
                <a:cxn ang="0">
                  <a:pos x="539" y="4324"/>
                </a:cxn>
                <a:cxn ang="0">
                  <a:pos x="535" y="0"/>
                </a:cxn>
                <a:cxn ang="0">
                  <a:pos x="426" y="0"/>
                </a:cxn>
              </a:cxnLst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EB3D9F">
                <a:alpha val="65881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9233" name="Freeform 9"/>
            <p:cNvSpPr/>
            <p:nvPr/>
          </p:nvSpPr>
          <p:spPr>
            <a:xfrm>
              <a:off x="5099" y="-5"/>
              <a:ext cx="671" cy="43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0" y="4324"/>
                </a:cxn>
                <a:cxn ang="0">
                  <a:pos x="671" y="4324"/>
                </a:cxn>
                <a:cxn ang="0">
                  <a:pos x="662" y="0"/>
                </a:cxn>
                <a:cxn ang="0">
                  <a:pos x="0" y="0"/>
                </a:cxn>
              </a:cxnLst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2136D">
                <a:alpha val="79999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9234" name="Freeform 10"/>
            <p:cNvSpPr/>
            <p:nvPr/>
          </p:nvSpPr>
          <p:spPr>
            <a:xfrm>
              <a:off x="5083" y="3083"/>
              <a:ext cx="688" cy="1236"/>
            </a:xfrm>
            <a:custGeom>
              <a:avLst/>
              <a:gdLst/>
              <a:ahLst/>
              <a:cxnLst>
                <a:cxn ang="0">
                  <a:pos x="0" y="1236"/>
                </a:cxn>
                <a:cxn ang="0">
                  <a:pos x="685" y="0"/>
                </a:cxn>
                <a:cxn ang="0">
                  <a:pos x="688" y="1233"/>
                </a:cxn>
                <a:cxn ang="0">
                  <a:pos x="0" y="1236"/>
                </a:cxn>
              </a:cxnLst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B2136D">
                <a:alpha val="76077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9235" name="Freeform 11"/>
            <p:cNvSpPr/>
            <p:nvPr/>
          </p:nvSpPr>
          <p:spPr>
            <a:xfrm>
              <a:off x="-5" y="2528"/>
              <a:ext cx="287" cy="17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7" y="1796"/>
                </a:cxn>
                <a:cxn ang="0">
                  <a:pos x="0" y="1791"/>
                </a:cxn>
                <a:cxn ang="0">
                  <a:pos x="0" y="0"/>
                </a:cxn>
              </a:cxnLst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EB3D9F">
                <a:alpha val="70195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F496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endParaRPr kumimoji="0" lang="en-US" altLang="ru-RU" sz="8000" b="0" i="0" u="none" strike="noStrike" kern="1200" cap="none" spc="0" normalizeH="0" baseline="0" noProof="0" smtClean="0">
              <a:ln>
                <a:noFill/>
              </a:ln>
              <a:solidFill>
                <a:srgbClr val="F496C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F496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kumimoji="0" lang="en-US" altLang="ru-RU" sz="8000" b="0" i="0" u="none" strike="noStrike" kern="1200" cap="none" spc="0" normalizeH="0" baseline="0" noProof="0" smtClean="0">
              <a:ln>
                <a:noFill/>
              </a:ln>
              <a:solidFill>
                <a:srgbClr val="F496C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1" name="Rectangle 14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6825" cy="13192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lvl="0"/>
            <a:r>
              <a:rPr lang="en-GB" altLang="ru-RU" dirty="0"/>
              <a:t>Для правки текста заголовка щелкните мышью</a:t>
            </a:r>
            <a:endParaRPr lang="en-GB" altLang="ru-RU" dirty="0"/>
          </a:p>
        </p:txBody>
      </p:sp>
      <p:sp>
        <p:nvSpPr>
          <p:cNvPr id="9222" name="Rectangle 15"/>
          <p:cNvSpPr>
            <a:spLocks noGrp="1"/>
          </p:cNvSpPr>
          <p:nvPr>
            <p:ph type="body" idx="1"/>
          </p:nvPr>
        </p:nvSpPr>
        <p:spPr>
          <a:xfrm>
            <a:off x="609600" y="2160588"/>
            <a:ext cx="6346825" cy="38798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lvl="0"/>
            <a:r>
              <a:rPr lang="en-GB" altLang="ru-RU" dirty="0"/>
              <a:t>Для правки структуры щелкните мышью</a:t>
            </a:r>
            <a:endParaRPr lang="en-GB" altLang="ru-RU" dirty="0"/>
          </a:p>
          <a:p>
            <a:pPr lvl="1"/>
            <a:r>
              <a:rPr lang="en-GB" altLang="ru-RU" dirty="0"/>
              <a:t>Второй уровень структуры</a:t>
            </a:r>
            <a:endParaRPr lang="en-GB" altLang="ru-RU" dirty="0"/>
          </a:p>
          <a:p>
            <a:pPr lvl="2"/>
            <a:r>
              <a:rPr lang="en-GB" altLang="ru-RU" dirty="0"/>
              <a:t>Третий уровень структуры</a:t>
            </a:r>
            <a:endParaRPr lang="en-GB" altLang="ru-RU" dirty="0"/>
          </a:p>
          <a:p>
            <a:pPr lvl="3"/>
            <a:r>
              <a:rPr lang="en-GB" altLang="ru-RU" dirty="0"/>
              <a:t>Четвёртый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Пятый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Шестой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Седьмой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Восьмой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Девятый уровень структуры</a:t>
            </a:r>
            <a:endParaRPr lang="en-GB" altLang="ru-RU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/>
          </p:nvPr>
        </p:nvSpPr>
        <p:spPr bwMode="auto">
          <a:xfrm>
            <a:off x="5405438" y="6042025"/>
            <a:ext cx="6826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FontTx/>
              <a:buNone/>
              <a:defRPr sz="900">
                <a:solidFill>
                  <a:srgbClr val="898989"/>
                </a:solidFill>
                <a:latin typeface="Times New Roman" panose="02020603050405020304" pitchFamily="16" charset="0"/>
                <a:cs typeface="Lucida Sans Unicode" panose="020B0602030504020204" charset="0"/>
              </a:defRPr>
            </a:lvl1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9224" name="Text Box 17"/>
          <p:cNvSpPr txBox="1"/>
          <p:nvPr/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/>
          </p:nvPr>
        </p:nvSpPr>
        <p:spPr bwMode="auto">
          <a:xfrm>
            <a:off x="6445250" y="6042025"/>
            <a:ext cx="511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FontTx/>
              <a:buNone/>
              <a:defRPr sz="900">
                <a:solidFill>
                  <a:srgbClr val="EB3D9F"/>
                </a:solidFill>
                <a:latin typeface="Times New Roman" panose="02020603050405020304" pitchFamily="16" charset="0"/>
                <a:cs typeface="Lucida Sans Unicode" panose="020B0602030504020204" charset="0"/>
              </a:defRPr>
            </a:lvl1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DE8CFD8-C001-4496-8940-2F16C931BAC3}" type="slidenum">
              <a:rPr kumimoji="0" lang="ru-RU" alt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ru-RU" altLang="ru-RU" sz="900" b="1" i="0" u="none" strike="noStrike" kern="1200" cap="none" spc="0" normalizeH="0" baseline="0" noProof="0" smtClean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 kern="1200">
          <a:solidFill>
            <a:srgbClr val="EB3D9F"/>
          </a:solidFill>
          <a:latin typeface="+mj-lt"/>
          <a:ea typeface="+mj-ea"/>
          <a:cs typeface="+mj-cs"/>
        </a:defRPr>
      </a:lvl1pPr>
      <a:lvl2pPr marL="742950" indent="-28575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2pPr>
      <a:lvl3pPr marL="1143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3pPr>
      <a:lvl4pPr marL="1600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4pPr>
      <a:lvl5pPr marL="20574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5pPr>
      <a:lvl6pPr marL="25146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6pPr>
      <a:lvl7pPr marL="29718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7pPr>
      <a:lvl8pPr marL="3429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8pPr>
      <a:lvl9pPr marL="3886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600">
          <a:solidFill>
            <a:srgbClr val="EB3D9F"/>
          </a:solidFill>
          <a:latin typeface="Trebuchet MS" panose="020B0603020202020204" pitchFamily="32" charset="0"/>
          <a:ea typeface="Microsoft YaHei" panose="020B0503020204020204" charset="-122"/>
        </a:defRPr>
      </a:lvl9pPr>
    </p:titleStyle>
    <p:bodyStyle>
      <a:lvl1pPr marL="342900" indent="-34290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06.xml"/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WordArt 1"/>
          <p:cNvSpPr>
            <a:spLocks noTextEdit="1"/>
          </p:cNvSpPr>
          <p:nvPr/>
        </p:nvSpPr>
        <p:spPr>
          <a:xfrm>
            <a:off x="395288" y="2492375"/>
            <a:ext cx="8064500" cy="348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2400" b="1">
                <a:ln w="9360" cap="sq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0099"/>
                </a:solidFill>
                <a:latin typeface="Times New Roman" panose="02020603050405020304" pitchFamily="16" charset="0"/>
                <a:ea typeface="Times New Roman" panose="02020603050405020304" pitchFamily="16" charset="0"/>
              </a:rPr>
              <a:t>Итоговое </a:t>
            </a:r>
            <a:endParaRPr lang="ru-RU" altLang="en-US" sz="2400" b="1">
              <a:ln w="9360" cap="sq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0099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  <a:p>
            <a:pPr algn="ctr"/>
            <a:r>
              <a:rPr lang="ru-RU" altLang="en-US" sz="2400" b="1">
                <a:ln w="9360" cap="sq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0099"/>
                </a:solidFill>
                <a:latin typeface="Times New Roman" panose="02020603050405020304" pitchFamily="16" charset="0"/>
                <a:ea typeface="Times New Roman" panose="02020603050405020304" pitchFamily="16" charset="0"/>
              </a:rPr>
              <a:t>собеседование</a:t>
            </a:r>
            <a:endParaRPr lang="ru-RU" altLang="en-US" sz="2400" b="1">
              <a:ln w="9360" cap="sq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0099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  <a:p>
            <a:pPr algn="ctr"/>
            <a:r>
              <a:rPr lang="ru-RU" altLang="en-US" sz="2400" b="1">
                <a:ln w="9360" cap="sq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0099"/>
                </a:solidFill>
                <a:latin typeface="Times New Roman" panose="02020603050405020304" pitchFamily="16" charset="0"/>
                <a:ea typeface="Times New Roman" panose="02020603050405020304" pitchFamily="16" charset="0"/>
              </a:rPr>
              <a:t>по русскому языку</a:t>
            </a:r>
            <a:endParaRPr lang="ru-RU" altLang="en-US" sz="2400" b="1">
              <a:ln w="9360" cap="sq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0099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429000" cy="2381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1"/>
          <p:cNvSpPr txBox="1"/>
          <p:nvPr/>
        </p:nvSpPr>
        <p:spPr>
          <a:xfrm>
            <a:off x="609600" y="609600"/>
            <a:ext cx="6986588" cy="6588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defTabSz="449580" eaLnBrk="1" hangingPunct="1">
              <a:buClrTx/>
              <a:buFont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b="0" dirty="0">
                <a:solidFill>
                  <a:srgbClr val="000000"/>
                </a:solidFill>
                <a:latin typeface="Trebuchet MS" panose="020B0603020202020204" pitchFamily="32" charset="0"/>
              </a:rPr>
              <a:t>МОДЕЛЬ ИТОГОВОГО УСТНОГО СОБЕСЕДОВАНИЯ ПО РУССКОМУ ЯЗЫКУ выпускников основной школы </a:t>
            </a:r>
            <a:br>
              <a:rPr lang="ru-RU" altLang="ru-RU" sz="3200" b="0" dirty="0">
                <a:solidFill>
                  <a:srgbClr val="000000"/>
                </a:solidFill>
                <a:latin typeface="Trebuchet MS" panose="020B0603020202020204" pitchFamily="32" charset="0"/>
              </a:rPr>
            </a:br>
            <a:endParaRPr lang="ru-RU" altLang="ru-RU" sz="3200" b="0" dirty="0">
              <a:solidFill>
                <a:srgbClr val="000000"/>
              </a:solidFill>
              <a:latin typeface="Trebuchet MS" panose="020B0603020202020204" pitchFamily="32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908050"/>
            <a:ext cx="8435975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630"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1630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1630" marR="0" lvl="0" indent="-339725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" panose="05000000000000000000" pitchFamily="2" charset="2"/>
              <a:buChar char=""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  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Итоговое собеседование как 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допуск к ОГЭ 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выпускники 9 классов будут сдавать </a:t>
            </a: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в своих школах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. Оценка </a:t>
            </a: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по системе «зачет»/«незачет»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. 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1630" marR="0" lvl="0" indent="-339725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" panose="05000000000000000000" pitchFamily="2" charset="2"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1630" marR="0" lvl="0" indent="-339725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" panose="05000000000000000000" pitchFamily="2" charset="2"/>
              <a:buChar char=""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   На выполнение работы отводится 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15 минут на одного участника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.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1630" marR="0" lvl="0" indent="-339725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" panose="05000000000000000000" pitchFamily="2" charset="2"/>
              <a:buChar char=""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Максимальное количество баллов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, которое может получить ученик за выполнение всей устной части, — </a:t>
            </a: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20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. 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1630" marR="0" lvl="0" indent="-339725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" panose="05000000000000000000" pitchFamily="2" charset="2"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1630" marR="0" lvl="0" indent="-339725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" panose="05000000000000000000" pitchFamily="2" charset="2"/>
              <a:buChar char=""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Зачет выставляется 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в том случае, если за выполнение работы выпускник набрал </a:t>
            </a: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10 или более баллов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.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1630" marR="0" lvl="0" indent="-339725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" panose="05000000000000000000" pitchFamily="2" charset="2"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25" y="5326063"/>
            <a:ext cx="2205038" cy="1531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1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charRg st="1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charRg st="1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314">
                                            <p:txEl>
                                              <p:charRg st="1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133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3314">
                                            <p:txEl>
                                              <p:charRg st="133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3314">
                                            <p:txEl>
                                              <p:charRg st="133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3314">
                                            <p:txEl>
                                              <p:charRg st="133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197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3314">
                                            <p:txEl>
                                              <p:charRg st="197" end="1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3314">
                                            <p:txEl>
                                              <p:charRg st="197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3314">
                                            <p:txEl>
                                              <p:charRg st="197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199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3314">
                                            <p:txEl>
                                              <p:charRg st="199" end="3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3314">
                                            <p:txEl>
                                              <p:charRg st="199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3314">
                                            <p:txEl>
                                              <p:charRg st="199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302" end="3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13314">
                                            <p:txEl>
                                              <p:charRg st="302" end="3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3314">
                                            <p:txEl>
                                              <p:charRg st="302" end="39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314">
                                            <p:txEl>
                                              <p:charRg st="302" end="39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1"/>
          <p:cNvSpPr txBox="1"/>
          <p:nvPr/>
        </p:nvSpPr>
        <p:spPr>
          <a:xfrm>
            <a:off x="609600" y="260350"/>
            <a:ext cx="6348413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defTabSz="449580" eaLnBrk="1" hangingPunct="1">
              <a:buClrTx/>
              <a:buFont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sz="2500" b="0" dirty="0">
                <a:solidFill>
                  <a:srgbClr val="000000"/>
                </a:solidFill>
                <a:latin typeface="Trebuchet MS" panose="020B0603020202020204" pitchFamily="32" charset="0"/>
              </a:rPr>
              <a:t>Инструкция по выполнению заданий</a:t>
            </a:r>
            <a:br>
              <a:rPr lang="ru-RU" altLang="ru-RU" sz="3200" b="0" dirty="0">
                <a:solidFill>
                  <a:srgbClr val="000000"/>
                </a:solidFill>
                <a:latin typeface="Trebuchet MS" panose="020B0603020202020204" pitchFamily="32" charset="0"/>
              </a:rPr>
            </a:br>
            <a:endParaRPr lang="ru-RU" altLang="ru-RU" sz="3200" b="0" dirty="0">
              <a:solidFill>
                <a:srgbClr val="000000"/>
              </a:solidFill>
              <a:latin typeface="Trebuchet MS" panose="020B0603020202020204" pitchFamily="32" charset="0"/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23850" y="836613"/>
            <a:ext cx="8640763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630"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1630" algn="l" defTabSz="44958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Итоговое собеседование по русскому языку состоит из четырёх</a:t>
            </a:r>
            <a:r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заданий.</a:t>
            </a: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Задания 1 и 2 выполняются с использованием одного текста.</a:t>
            </a: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Задание 1 </a:t>
            </a: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– чтение вслух небольшого текста. </a:t>
            </a: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Время на подготовку –</a:t>
            </a:r>
            <a:r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2 минуты.</a:t>
            </a: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В задании 2 </a:t>
            </a: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предлагается подробно пересказать прочитанный текст, дополнив</a:t>
            </a:r>
            <a:r>
              <a:rPr kumimoji="0" lang="en-US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его высказыванием.</a:t>
            </a:r>
            <a:r>
              <a:rPr kumimoji="0" lang="en-US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endParaRPr kumimoji="0" lang="en-US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Время на подготовку – 1 минута.</a:t>
            </a: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Задания 3 и 4 </a:t>
            </a:r>
            <a:r>
              <a:rPr kumimoji="0" lang="ru-RU" altLang="ru-RU" sz="1400" b="0" i="0" u="sng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не связаны</a:t>
            </a: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с текстом, который Вы читали и</a:t>
            </a:r>
            <a:r>
              <a:rPr kumimoji="0" lang="en-US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пересказывали, выполняя </a:t>
            </a:r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задания 1 и 2.</a:t>
            </a:r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Вам предстоит выбрать одну тему для монолога и диалога.</a:t>
            </a:r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В задании 3 </a:t>
            </a: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предлагается выбрать один из трёх предложенных</a:t>
            </a:r>
            <a:r>
              <a:rPr kumimoji="0" lang="en-US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вариантов беседы: </a:t>
            </a:r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1630" marR="0" lvl="0" indent="-339725" algn="l" defTabSz="44958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6" charset="2"/>
              <a:buChar char=""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r>
              <a:rPr kumimoji="0" lang="ru-RU" altLang="ru-RU" sz="1400" b="0" i="1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описание фотографии, </a:t>
            </a:r>
            <a:endParaRPr kumimoji="0" lang="ru-RU" altLang="ru-RU" sz="1400" b="0" i="1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1630" marR="0" lvl="0" indent="-339725" algn="l" defTabSz="44958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6" charset="2"/>
              <a:buChar char=""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r>
              <a:rPr kumimoji="0" lang="ru-RU" altLang="ru-RU" sz="1400" b="0" i="1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повествование на основе</a:t>
            </a:r>
            <a:r>
              <a:rPr kumimoji="0" lang="en-US" altLang="ru-RU" sz="1400" b="0" i="1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ru-RU" altLang="ru-RU" sz="1400" b="0" i="1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жизненного опыта, </a:t>
            </a:r>
            <a:endParaRPr kumimoji="0" lang="ru-RU" altLang="ru-RU" sz="1400" b="0" i="1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1630" marR="0" lvl="0" indent="-339725" algn="l" defTabSz="44958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6" charset="2"/>
              <a:buChar char=""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r>
              <a:rPr kumimoji="0" lang="ru-RU" altLang="ru-RU" sz="1400" b="0" i="1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рассуждение по одной из сформулированных проблем.</a:t>
            </a:r>
            <a:endParaRPr kumimoji="0" lang="ru-RU" altLang="ru-RU" sz="1400" b="0" i="1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Время на подготовку – 1 минута.</a:t>
            </a: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В задании 4 </a:t>
            </a: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Вам предстоит поучаствовать в беседе по теме</a:t>
            </a:r>
            <a:r>
              <a:rPr kumimoji="0" lang="en-US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предыдущего задания.</a:t>
            </a:r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Общее время Вашего ответа (включая время на подготовку) – 15 минут.</a:t>
            </a: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На протяжении всего времени ответа ведётся аудио- и видеозапись.</a:t>
            </a:r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b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</a:b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6" charset="0"/>
                <a:ea typeface="Microsoft YaHei" panose="020B0503020204020204" charset="-122"/>
                <a:cs typeface="Arial" panose="020B0604020202020204" pitchFamily="34" charset="0"/>
              </a:rPr>
              <a:t> </a:t>
            </a:r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6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1630" marR="0" lvl="0" indent="-339725" algn="l" defTabSz="44958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6" charset="2"/>
              <a:buNone/>
              <a:tabLst>
                <a:tab pos="455295" algn="l"/>
                <a:tab pos="912495" algn="l"/>
                <a:tab pos="1369695" algn="l"/>
                <a:tab pos="1826895" algn="l"/>
                <a:tab pos="2284095" algn="l"/>
                <a:tab pos="2741295" algn="l"/>
                <a:tab pos="3198495" algn="l"/>
                <a:tab pos="3655695" algn="l"/>
                <a:tab pos="4112895" algn="l"/>
                <a:tab pos="4570095" algn="l"/>
                <a:tab pos="5027295" algn="l"/>
                <a:tab pos="5484495" algn="l"/>
                <a:tab pos="5941695" algn="l"/>
                <a:tab pos="6398895" algn="l"/>
                <a:tab pos="6856095" algn="l"/>
                <a:tab pos="7313295" algn="l"/>
                <a:tab pos="7770495" algn="l"/>
                <a:tab pos="8227695" algn="l"/>
                <a:tab pos="8684895" algn="l"/>
                <a:tab pos="9142095" algn="l"/>
              </a:tabLst>
              <a:defRPr/>
            </a:pPr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6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9438" y="5456238"/>
            <a:ext cx="2019300" cy="1401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1"/>
          <p:cNvSpPr txBox="1"/>
          <p:nvPr/>
        </p:nvSpPr>
        <p:spPr>
          <a:xfrm>
            <a:off x="457200" y="274638"/>
            <a:ext cx="8229600" cy="4175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defTabSz="449580" eaLnBrk="1" hangingPunct="1">
              <a:buClrTx/>
              <a:buFont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sz="3200" b="0" dirty="0">
                <a:solidFill>
                  <a:srgbClr val="FF0000"/>
                </a:solidFill>
                <a:latin typeface="Trebuchet MS" panose="020B0603020202020204" pitchFamily="32" charset="0"/>
              </a:rPr>
              <a:t>Коммуникативные задачи</a:t>
            </a:r>
            <a:endParaRPr lang="ru-RU" altLang="ru-RU" sz="3200" b="0" dirty="0">
              <a:solidFill>
                <a:srgbClr val="FF0000"/>
              </a:solidFill>
              <a:latin typeface="Trebuchet MS" panose="020B0603020202020204" pitchFamily="32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3850" y="1052513"/>
            <a:ext cx="8569325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630" indent="-34163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1630" marR="0" lvl="0" indent="-341630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6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1630" marR="0" lvl="0" indent="-341630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6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1630" marR="0" lvl="0" indent="-341630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6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8436" name="Group 3"/>
          <p:cNvGrpSpPr/>
          <p:nvPr/>
        </p:nvGrpSpPr>
        <p:grpSpPr>
          <a:xfrm>
            <a:off x="179388" y="908050"/>
            <a:ext cx="8963025" cy="6075363"/>
            <a:chOff x="113" y="572"/>
            <a:chExt cx="5646" cy="3827"/>
          </a:xfrm>
        </p:grpSpPr>
        <p:sp>
          <p:nvSpPr>
            <p:cNvPr id="18437" name="Rectangle 4"/>
            <p:cNvSpPr/>
            <p:nvPr/>
          </p:nvSpPr>
          <p:spPr>
            <a:xfrm>
              <a:off x="113" y="572"/>
              <a:ext cx="2131" cy="5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defTabSz="449580" eaLnBrk="1" hangingPunct="1">
                <a:buClrTx/>
                <a:buFont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dirty="0">
                  <a:solidFill>
                    <a:srgbClr val="FF0000"/>
                  </a:solidFill>
                  <a:latin typeface="Trebuchet MS" panose="020B0603020202020204" pitchFamily="32" charset="0"/>
                </a:rPr>
                <a:t>Задание 1</a:t>
              </a:r>
              <a:endParaRPr lang="ru-RU" altLang="ru-RU" dirty="0">
                <a:solidFill>
                  <a:srgbClr val="FF0000"/>
                </a:solidFill>
                <a:latin typeface="Trebuchet MS" panose="020B0603020202020204" pitchFamily="32" charset="0"/>
              </a:endParaRPr>
            </a:p>
            <a:p>
              <a:pPr defTabSz="449580" eaLnBrk="1" hangingPunct="1">
                <a:buClrTx/>
                <a:buFont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dirty="0">
                  <a:solidFill>
                    <a:srgbClr val="000000"/>
                  </a:solidFill>
                  <a:latin typeface="Trebuchet MS" panose="020B0603020202020204" pitchFamily="32" charset="0"/>
                </a:rPr>
                <a:t>Чтение текста вслух </a:t>
              </a:r>
              <a:endParaRPr lang="ru-RU" altLang="ru-RU" dirty="0">
                <a:solidFill>
                  <a:srgbClr val="000000"/>
                </a:solidFill>
                <a:latin typeface="Trebuchet MS" panose="020B0603020202020204" pitchFamily="32" charset="0"/>
              </a:endParaRPr>
            </a:p>
          </p:txBody>
        </p:sp>
        <p:sp>
          <p:nvSpPr>
            <p:cNvPr id="18438" name="Rectangle 5"/>
            <p:cNvSpPr/>
            <p:nvPr/>
          </p:nvSpPr>
          <p:spPr>
            <a:xfrm>
              <a:off x="2245" y="572"/>
              <a:ext cx="3514" cy="5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defTabSz="449580" eaLnBrk="1" hangingPunct="1">
                <a:buClrTx/>
                <a:buFont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b="0" dirty="0">
                  <a:solidFill>
                    <a:srgbClr val="000000"/>
                  </a:solidFill>
                  <a:latin typeface="Trebuchet MS" panose="020B0603020202020204" pitchFamily="32" charset="0"/>
                </a:rPr>
                <a:t>Осознанно и правильно </a:t>
              </a:r>
              <a:r>
                <a:rPr lang="ru-RU" altLang="ru-RU" dirty="0">
                  <a:solidFill>
                    <a:srgbClr val="262626"/>
                  </a:solidFill>
                  <a:latin typeface="Trebuchet MS" panose="020B0603020202020204" pitchFamily="32" charset="0"/>
                </a:rPr>
                <a:t>передать замысел автора  слушателям </a:t>
              </a:r>
              <a:r>
                <a:rPr lang="ru-RU" altLang="ru-RU" b="0" dirty="0">
                  <a:solidFill>
                    <a:srgbClr val="262626"/>
                  </a:solidFill>
                  <a:latin typeface="Trebuchet MS" panose="020B0603020202020204" pitchFamily="32" charset="0"/>
                </a:rPr>
                <a:t>в соответствии с пунктуационными знаками</a:t>
              </a:r>
              <a:r>
                <a:rPr lang="ru-RU" altLang="ru-RU" dirty="0">
                  <a:solidFill>
                    <a:srgbClr val="262626"/>
                  </a:solidFill>
                  <a:latin typeface="Trebuchet MS" panose="020B0603020202020204" pitchFamily="32" charset="0"/>
                </a:rPr>
                <a:t>.</a:t>
              </a:r>
              <a:endParaRPr lang="ru-RU" altLang="ru-RU" dirty="0">
                <a:solidFill>
                  <a:srgbClr val="262626"/>
                </a:solidFill>
                <a:latin typeface="Trebuchet MS" panose="020B0603020202020204" pitchFamily="32" charset="0"/>
              </a:endParaRPr>
            </a:p>
          </p:txBody>
        </p:sp>
        <p:sp>
          <p:nvSpPr>
            <p:cNvPr id="18439" name="Rectangle 6"/>
            <p:cNvSpPr/>
            <p:nvPr/>
          </p:nvSpPr>
          <p:spPr>
            <a:xfrm>
              <a:off x="113" y="1148"/>
              <a:ext cx="2131" cy="74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defTabSz="449580" eaLnBrk="1" hangingPunct="1">
                <a:buClrTx/>
                <a:buFont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dirty="0">
                  <a:solidFill>
                    <a:srgbClr val="FF0000"/>
                  </a:solidFill>
                  <a:latin typeface="Trebuchet MS" panose="020B0603020202020204" pitchFamily="32" charset="0"/>
                </a:rPr>
                <a:t>Задание 2</a:t>
              </a:r>
              <a:endParaRPr lang="ru-RU" altLang="ru-RU" dirty="0">
                <a:solidFill>
                  <a:srgbClr val="FF0000"/>
                </a:solidFill>
                <a:latin typeface="Trebuchet MS" panose="020B0603020202020204" pitchFamily="32" charset="0"/>
              </a:endParaRPr>
            </a:p>
            <a:p>
              <a:pPr defTabSz="449580" eaLnBrk="1" hangingPunct="1">
                <a:buClrTx/>
                <a:buFont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dirty="0">
                  <a:solidFill>
                    <a:srgbClr val="000000"/>
                  </a:solidFill>
                  <a:latin typeface="Trebuchet MS" panose="020B0603020202020204" pitchFamily="32" charset="0"/>
                </a:rPr>
                <a:t>Пересказ прочитанного текста с привлечением дополнительной информации </a:t>
              </a:r>
              <a:endParaRPr lang="ru-RU" altLang="ru-RU" dirty="0">
                <a:solidFill>
                  <a:srgbClr val="000000"/>
                </a:solidFill>
                <a:latin typeface="Trebuchet MS" panose="020B0603020202020204" pitchFamily="32" charset="0"/>
              </a:endParaRPr>
            </a:p>
          </p:txBody>
        </p:sp>
        <p:sp>
          <p:nvSpPr>
            <p:cNvPr id="18440" name="Rectangle 7"/>
            <p:cNvSpPr/>
            <p:nvPr/>
          </p:nvSpPr>
          <p:spPr>
            <a:xfrm>
              <a:off x="2245" y="1148"/>
              <a:ext cx="3514" cy="74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defTabSz="449580" eaLnBrk="1" hangingPunct="1">
                <a:buClrTx/>
                <a:buFont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b="0" dirty="0">
                  <a:solidFill>
                    <a:srgbClr val="000000"/>
                  </a:solidFill>
                  <a:latin typeface="Trebuchet MS" panose="020B0603020202020204" pitchFamily="32" charset="0"/>
                </a:rPr>
                <a:t>Сохранить</a:t>
              </a:r>
              <a:r>
                <a:rPr lang="ru-RU" altLang="ru-RU" dirty="0">
                  <a:solidFill>
                    <a:srgbClr val="000000"/>
                  </a:solidFill>
                  <a:latin typeface="Trebuchet MS" panose="020B0603020202020204" pitchFamily="32" charset="0"/>
                </a:rPr>
                <a:t> все основные  микротемы исходного текста и </a:t>
              </a:r>
              <a:r>
                <a:rPr lang="ru-RU" altLang="ru-RU" b="0" dirty="0">
                  <a:solidFill>
                    <a:srgbClr val="000000"/>
                  </a:solidFill>
                  <a:latin typeface="Trebuchet MS" panose="020B0603020202020204" pitchFamily="32" charset="0"/>
                </a:rPr>
                <a:t>уместно, логично  </a:t>
              </a:r>
              <a:r>
                <a:rPr lang="ru-RU" altLang="ru-RU" dirty="0">
                  <a:solidFill>
                    <a:srgbClr val="000000"/>
                  </a:solidFill>
                  <a:latin typeface="Trebuchet MS" panose="020B0603020202020204" pitchFamily="32" charset="0"/>
                </a:rPr>
                <a:t>включить в него во время пересказа приведённое высказывание.</a:t>
              </a:r>
              <a:endParaRPr lang="ru-RU" altLang="ru-RU" dirty="0">
                <a:solidFill>
                  <a:srgbClr val="000000"/>
                </a:solidFill>
                <a:latin typeface="Trebuchet MS" panose="020B0603020202020204" pitchFamily="32" charset="0"/>
              </a:endParaRPr>
            </a:p>
          </p:txBody>
        </p:sp>
        <p:sp>
          <p:nvSpPr>
            <p:cNvPr id="18441" name="Rectangle 8"/>
            <p:cNvSpPr/>
            <p:nvPr/>
          </p:nvSpPr>
          <p:spPr>
            <a:xfrm>
              <a:off x="113" y="1897"/>
              <a:ext cx="2131" cy="143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defTabSz="449580" eaLnBrk="1" hangingPunct="1">
                <a:buClrTx/>
                <a:buFont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dirty="0">
                  <a:solidFill>
                    <a:srgbClr val="FF0000"/>
                  </a:solidFill>
                  <a:latin typeface="Trebuchet MS" panose="020B0603020202020204" pitchFamily="32" charset="0"/>
                </a:rPr>
                <a:t>Задание 3</a:t>
              </a:r>
              <a:endParaRPr lang="ru-RU" altLang="ru-RU" dirty="0">
                <a:solidFill>
                  <a:srgbClr val="FF0000"/>
                </a:solidFill>
                <a:latin typeface="Trebuchet MS" panose="020B0603020202020204" pitchFamily="32" charset="0"/>
              </a:endParaRPr>
            </a:p>
            <a:p>
              <a:pPr defTabSz="449580" eaLnBrk="1" hangingPunct="1">
                <a:buClrTx/>
                <a:buFont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dirty="0">
                  <a:solidFill>
                    <a:srgbClr val="000000"/>
                  </a:solidFill>
                  <a:latin typeface="Trebuchet MS" panose="020B0603020202020204" pitchFamily="32" charset="0"/>
                </a:rPr>
                <a:t>Создание устного монологического высказывания по одной из выбранных тем беседы </a:t>
              </a:r>
              <a:endParaRPr lang="ru-RU" altLang="ru-RU" dirty="0">
                <a:solidFill>
                  <a:srgbClr val="000000"/>
                </a:solidFill>
                <a:latin typeface="Trebuchet MS" panose="020B0603020202020204" pitchFamily="32" charset="0"/>
              </a:endParaRPr>
            </a:p>
          </p:txBody>
        </p:sp>
        <p:sp>
          <p:nvSpPr>
            <p:cNvPr id="18442" name="Rectangle 9"/>
            <p:cNvSpPr/>
            <p:nvPr/>
          </p:nvSpPr>
          <p:spPr>
            <a:xfrm>
              <a:off x="2245" y="1897"/>
              <a:ext cx="3514" cy="143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defTabSz="449580" eaLnBrk="1" hangingPunct="1">
                <a:buFont typeface="Wingdings" panose="05000000000000000000" pitchFamily="2" charset="2"/>
                <a:buChar char="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b="0" dirty="0">
                  <a:solidFill>
                    <a:srgbClr val="000000"/>
                  </a:solidFill>
                  <a:latin typeface="Trebuchet MS" panose="020B0603020202020204" pitchFamily="32" charset="0"/>
                </a:rPr>
                <a:t> Описать </a:t>
              </a:r>
              <a:r>
                <a:rPr lang="ru-RU" altLang="ru-RU" dirty="0">
                  <a:solidFill>
                    <a:srgbClr val="000000"/>
                  </a:solidFill>
                  <a:latin typeface="Trebuchet MS" panose="020B0603020202020204" pitchFamily="32" charset="0"/>
                </a:rPr>
                <a:t>фотографию, раскрыв тему в полном объёме;</a:t>
              </a:r>
              <a:endParaRPr lang="ru-RU" altLang="ru-RU" dirty="0">
                <a:solidFill>
                  <a:srgbClr val="000000"/>
                </a:solidFill>
                <a:latin typeface="Trebuchet MS" panose="020B0603020202020204" pitchFamily="32" charset="0"/>
              </a:endParaRPr>
            </a:p>
            <a:p>
              <a:pPr defTabSz="449580" eaLnBrk="1" hangingPunct="1">
                <a:buFont typeface="Wingdings" panose="05000000000000000000" pitchFamily="2" charset="2"/>
                <a:buChar char="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b="0" dirty="0">
                  <a:solidFill>
                    <a:srgbClr val="000000"/>
                  </a:solidFill>
                  <a:latin typeface="Trebuchet MS" panose="020B0603020202020204" pitchFamily="32" charset="0"/>
                </a:rPr>
                <a:t> рассказать </a:t>
              </a:r>
              <a:r>
                <a:rPr lang="ru-RU" altLang="ru-RU" dirty="0">
                  <a:solidFill>
                    <a:srgbClr val="000000"/>
                  </a:solidFill>
                  <a:latin typeface="Trebuchet MS" panose="020B0603020202020204" pitchFamily="32" charset="0"/>
                </a:rPr>
                <a:t>о своём личном жизненном опыте, раскрыв тему в полном объёме;</a:t>
              </a:r>
              <a:endParaRPr lang="ru-RU" altLang="ru-RU" dirty="0">
                <a:solidFill>
                  <a:srgbClr val="000000"/>
                </a:solidFill>
                <a:latin typeface="Trebuchet MS" panose="020B0603020202020204" pitchFamily="32" charset="0"/>
              </a:endParaRPr>
            </a:p>
            <a:p>
              <a:pPr defTabSz="449580" eaLnBrk="1" hangingPunct="1">
                <a:buFont typeface="Wingdings" panose="05000000000000000000" pitchFamily="2" charset="2"/>
                <a:buChar char="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b="0" dirty="0">
                  <a:solidFill>
                    <a:srgbClr val="000000"/>
                  </a:solidFill>
                  <a:latin typeface="Trebuchet MS" panose="020B0603020202020204" pitchFamily="32" charset="0"/>
                </a:rPr>
                <a:t>дать полный ответ на поставленный проблемный вопрос</a:t>
              </a:r>
              <a:r>
                <a:rPr lang="ru-RU" altLang="ru-RU" dirty="0">
                  <a:solidFill>
                    <a:srgbClr val="000000"/>
                  </a:solidFill>
                  <a:latin typeface="Trebuchet MS" panose="020B0603020202020204" pitchFamily="32" charset="0"/>
                </a:rPr>
                <a:t>, аргументировав  свою точку зрения; дать полные ответы на вопросы плана.</a:t>
              </a:r>
              <a:endParaRPr lang="ru-RU" altLang="ru-RU" dirty="0">
                <a:solidFill>
                  <a:srgbClr val="000000"/>
                </a:solidFill>
                <a:latin typeface="Trebuchet MS" panose="020B0603020202020204" pitchFamily="32" charset="0"/>
              </a:endParaRPr>
            </a:p>
          </p:txBody>
        </p:sp>
        <p:sp>
          <p:nvSpPr>
            <p:cNvPr id="18443" name="Rectangle 10"/>
            <p:cNvSpPr/>
            <p:nvPr/>
          </p:nvSpPr>
          <p:spPr>
            <a:xfrm>
              <a:off x="113" y="3337"/>
              <a:ext cx="2131" cy="106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defTabSz="449580" eaLnBrk="1" hangingPunct="1">
                <a:buClrTx/>
                <a:buFont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dirty="0">
                  <a:solidFill>
                    <a:srgbClr val="FF0000"/>
                  </a:solidFill>
                  <a:latin typeface="Trebuchet MS" panose="020B0603020202020204" pitchFamily="32" charset="0"/>
                </a:rPr>
                <a:t>Задание 4</a:t>
              </a:r>
              <a:endParaRPr lang="ru-RU" altLang="ru-RU" dirty="0">
                <a:solidFill>
                  <a:srgbClr val="FF0000"/>
                </a:solidFill>
                <a:latin typeface="Trebuchet MS" panose="020B0603020202020204" pitchFamily="32" charset="0"/>
              </a:endParaRPr>
            </a:p>
            <a:p>
              <a:pPr defTabSz="449580" eaLnBrk="1" hangingPunct="1">
                <a:buClrTx/>
                <a:buFont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dirty="0">
                  <a:solidFill>
                    <a:srgbClr val="000000"/>
                  </a:solidFill>
                  <a:latin typeface="Trebuchet MS" panose="020B0603020202020204" pitchFamily="32" charset="0"/>
                </a:rPr>
                <a:t>Участие в диалоге с экзаменатором-собеседником </a:t>
              </a:r>
              <a:endParaRPr lang="ru-RU" altLang="ru-RU" dirty="0">
                <a:solidFill>
                  <a:srgbClr val="000000"/>
                </a:solidFill>
                <a:latin typeface="Trebuchet MS" panose="020B0603020202020204" pitchFamily="32" charset="0"/>
              </a:endParaRPr>
            </a:p>
          </p:txBody>
        </p:sp>
        <p:sp>
          <p:nvSpPr>
            <p:cNvPr id="18444" name="Rectangle 11"/>
            <p:cNvSpPr/>
            <p:nvPr/>
          </p:nvSpPr>
          <p:spPr>
            <a:xfrm>
              <a:off x="2245" y="3337"/>
              <a:ext cx="3514" cy="106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defTabSz="449580" eaLnBrk="1" hangingPunct="1">
                <a:buClrTx/>
                <a:buFont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b="0" dirty="0">
                  <a:solidFill>
                    <a:srgbClr val="262626"/>
                  </a:solidFill>
                  <a:latin typeface="Trebuchet MS" panose="020B0603020202020204" pitchFamily="32" charset="0"/>
                </a:rPr>
                <a:t>Дать полные ответы на поставленные вопросы</a:t>
              </a:r>
              <a:r>
                <a:rPr lang="ru-RU" altLang="ru-RU" dirty="0">
                  <a:solidFill>
                    <a:srgbClr val="262626"/>
                  </a:solidFill>
                  <a:latin typeface="Trebuchet MS" panose="020B0603020202020204" pitchFamily="32" charset="0"/>
                </a:rPr>
                <a:t>, изложить мысли логично, последовательно, используя разнообразные синтаксические конструкции, богатство и точность словаря. </a:t>
              </a:r>
              <a:endParaRPr lang="ru-RU" altLang="ru-RU" dirty="0">
                <a:solidFill>
                  <a:srgbClr val="262626"/>
                </a:solidFill>
                <a:latin typeface="Trebuchet MS" panose="020B0603020202020204" pitchFamily="32" charset="0"/>
              </a:endParaRPr>
            </a:p>
          </p:txBody>
        </p:sp>
        <p:sp>
          <p:nvSpPr>
            <p:cNvPr id="18445" name="Line 12"/>
            <p:cNvSpPr/>
            <p:nvPr/>
          </p:nvSpPr>
          <p:spPr>
            <a:xfrm>
              <a:off x="2245" y="572"/>
              <a:ext cx="0" cy="3827"/>
            </a:xfrm>
            <a:prstGeom prst="line">
              <a:avLst/>
            </a:prstGeom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46" name="Line 13"/>
            <p:cNvSpPr/>
            <p:nvPr/>
          </p:nvSpPr>
          <p:spPr>
            <a:xfrm>
              <a:off x="113" y="1148"/>
              <a:ext cx="5646" cy="0"/>
            </a:xfrm>
            <a:prstGeom prst="line">
              <a:avLst/>
            </a:prstGeom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47" name="Line 14"/>
            <p:cNvSpPr/>
            <p:nvPr/>
          </p:nvSpPr>
          <p:spPr>
            <a:xfrm>
              <a:off x="113" y="1897"/>
              <a:ext cx="5646" cy="0"/>
            </a:xfrm>
            <a:prstGeom prst="line">
              <a:avLst/>
            </a:prstGeom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48" name="Line 15"/>
            <p:cNvSpPr/>
            <p:nvPr/>
          </p:nvSpPr>
          <p:spPr>
            <a:xfrm>
              <a:off x="113" y="3337"/>
              <a:ext cx="5646" cy="0"/>
            </a:xfrm>
            <a:prstGeom prst="line">
              <a:avLst/>
            </a:prstGeom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49" name="Line 16"/>
            <p:cNvSpPr/>
            <p:nvPr/>
          </p:nvSpPr>
          <p:spPr>
            <a:xfrm>
              <a:off x="113" y="572"/>
              <a:ext cx="0" cy="3827"/>
            </a:xfrm>
            <a:prstGeom prst="line">
              <a:avLst/>
            </a:prstGeom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50" name="Line 17"/>
            <p:cNvSpPr/>
            <p:nvPr/>
          </p:nvSpPr>
          <p:spPr>
            <a:xfrm>
              <a:off x="5760" y="572"/>
              <a:ext cx="0" cy="3827"/>
            </a:xfrm>
            <a:prstGeom prst="line">
              <a:avLst/>
            </a:prstGeom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51" name="Line 18"/>
            <p:cNvSpPr/>
            <p:nvPr/>
          </p:nvSpPr>
          <p:spPr>
            <a:xfrm>
              <a:off x="113" y="572"/>
              <a:ext cx="5646" cy="0"/>
            </a:xfrm>
            <a:prstGeom prst="line">
              <a:avLst/>
            </a:prstGeom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52" name="Line 19"/>
            <p:cNvSpPr/>
            <p:nvPr/>
          </p:nvSpPr>
          <p:spPr>
            <a:xfrm>
              <a:off x="113" y="4400"/>
              <a:ext cx="5646" cy="0"/>
            </a:xfrm>
            <a:prstGeom prst="line">
              <a:avLst/>
            </a:prstGeom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1"/>
          <p:cNvSpPr txBox="1"/>
          <p:nvPr/>
        </p:nvSpPr>
        <p:spPr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defTabSz="449580" eaLnBrk="1" hangingPunct="1">
              <a:buClrTx/>
              <a:buFont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sz="3600" b="0" dirty="0">
                <a:solidFill>
                  <a:srgbClr val="FF0000"/>
                </a:solidFill>
                <a:latin typeface="Trebuchet MS" panose="020B0603020202020204" pitchFamily="32" charset="0"/>
              </a:rPr>
              <a:t>Проведение итогового собеседования</a:t>
            </a:r>
            <a:endParaRPr lang="ru-RU" altLang="ru-RU" sz="3600" b="0" dirty="0">
              <a:solidFill>
                <a:srgbClr val="FF0000"/>
              </a:solidFill>
              <a:latin typeface="Trebuchet MS" panose="020B0603020202020204" pitchFamily="32" charset="0"/>
            </a:endParaRP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1863" y="4641850"/>
            <a:ext cx="3432175" cy="2239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9600" y="2160588"/>
            <a:ext cx="684212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630" indent="-34163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1630" marR="0" lvl="0" indent="-341630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6" charset="2"/>
              <a:buChar char="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Дата проведения итогового собеседования: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ru-RU" altLang="ru-RU" sz="2000" b="0" i="1" u="sng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     11 февраля.</a:t>
            </a:r>
            <a:endParaRPr kumimoji="0" lang="ru-RU" altLang="ru-RU" sz="2000" b="0" i="1" u="sng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Для обучающихся, получивших по ИС «незачет»;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Не явившихся на ИС по уважительным причинам(болезнь и т.д.), подтвержденным документально;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Не завершившим ИС по уважительным причинам (болезнь и т.д.), подтвержденным документально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1630" marR="0" lvl="0" indent="-341630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6" charset="2"/>
              <a:buChar char="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ru-RU" altLang="ru-RU" sz="2000" b="0" i="1" u="sng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2" charset="0"/>
                <a:ea typeface="Microsoft YaHei" panose="020B0503020204020204" charset="-122"/>
                <a:cs typeface="Arial" panose="020B0604020202020204" pitchFamily="34" charset="0"/>
              </a:rPr>
              <a:t>11 марта и 20 апреля.</a:t>
            </a:r>
            <a:endParaRPr kumimoji="0" lang="ru-RU" altLang="ru-RU" sz="2000" b="0" i="1" u="sng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342900" marR="0" lvl="0" indent="-341630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kumimoji="0" lang="ru-RU" altLang="ru-RU" sz="2000" b="0" i="1" u="sng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2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 Box 1"/>
          <p:cNvSpPr txBox="1"/>
          <p:nvPr/>
        </p:nvSpPr>
        <p:spPr>
          <a:xfrm>
            <a:off x="609600" y="609600"/>
            <a:ext cx="6699250" cy="11636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defTabSz="449580" eaLnBrk="1" hangingPunct="1">
              <a:buClrTx/>
              <a:buFont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sz="3200" b="0" dirty="0">
                <a:solidFill>
                  <a:srgbClr val="FF0000"/>
                </a:solidFill>
                <a:latin typeface="Trebuchet MS" panose="020B0603020202020204" pitchFamily="32" charset="0"/>
              </a:rPr>
              <a:t>Проведение итогового собеседования</a:t>
            </a:r>
            <a:endParaRPr lang="ru-RU" altLang="ru-RU" sz="3200" b="0" dirty="0">
              <a:solidFill>
                <a:srgbClr val="FF0000"/>
              </a:solidFill>
              <a:latin typeface="Trebuchet MS" panose="020B0603020202020204" pitchFamily="32" charset="0"/>
            </a:endParaRP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5575" y="3644900"/>
            <a:ext cx="4284663" cy="321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Text Box 3"/>
          <p:cNvSpPr txBox="1"/>
          <p:nvPr/>
        </p:nvSpPr>
        <p:spPr>
          <a:xfrm>
            <a:off x="609600" y="1773238"/>
            <a:ext cx="6915150" cy="42687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defTabSz="449580" eaLnBrk="1" hangingPunct="1">
              <a:spcBef>
                <a:spcPts val="1000"/>
              </a:spcBef>
              <a:buClrTx/>
              <a:buSzPct val="80000"/>
              <a:buFontTx/>
              <a:tabLst>
                <a:tab pos="113030" algn="l"/>
                <a:tab pos="570230" algn="l"/>
                <a:tab pos="1027430" algn="l"/>
                <a:tab pos="1484630" algn="l"/>
                <a:tab pos="1941830" algn="l"/>
                <a:tab pos="2399030" algn="l"/>
                <a:tab pos="2856230" algn="l"/>
                <a:tab pos="3313430" algn="l"/>
                <a:tab pos="3770630" algn="l"/>
                <a:tab pos="4227830" algn="l"/>
                <a:tab pos="4685030" algn="l"/>
                <a:tab pos="5142230" algn="l"/>
                <a:tab pos="5599430" algn="l"/>
                <a:tab pos="6056630" algn="l"/>
                <a:tab pos="6513830" algn="l"/>
                <a:tab pos="6971030" algn="l"/>
                <a:tab pos="7428230" algn="l"/>
                <a:tab pos="7885430" algn="l"/>
                <a:tab pos="8342630" algn="l"/>
                <a:tab pos="8799830" algn="l"/>
              </a:tabLst>
            </a:pPr>
            <a:r>
              <a:rPr lang="ru-RU" altLang="ru-RU" sz="3200" dirty="0">
                <a:solidFill>
                  <a:srgbClr val="404040"/>
                </a:solidFill>
                <a:latin typeface="Trebuchet MS" panose="020B0603020202020204" pitchFamily="32" charset="0"/>
                <a:cs typeface="Times New Roman" panose="02020603050405020304" pitchFamily="16" charset="0"/>
              </a:rPr>
              <a:t>В день проведения ИС на месте проведения ИС могут присутствовать:</a:t>
            </a:r>
            <a:endParaRPr lang="ru-RU" altLang="ru-RU" sz="3200" dirty="0">
              <a:solidFill>
                <a:srgbClr val="404040"/>
              </a:solidFill>
              <a:latin typeface="Trebuchet MS" panose="020B0603020202020204" pitchFamily="32" charset="0"/>
              <a:cs typeface="Times New Roman" panose="02020603050405020304" pitchFamily="16" charset="0"/>
            </a:endParaRPr>
          </a:p>
          <a:p>
            <a:pPr defTabSz="449580" eaLnBrk="1" hangingPunct="1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6" charset="2"/>
              <a:buChar char=""/>
              <a:tabLst>
                <a:tab pos="113030" algn="l"/>
                <a:tab pos="570230" algn="l"/>
                <a:tab pos="1027430" algn="l"/>
                <a:tab pos="1484630" algn="l"/>
                <a:tab pos="1941830" algn="l"/>
                <a:tab pos="2399030" algn="l"/>
                <a:tab pos="2856230" algn="l"/>
                <a:tab pos="3313430" algn="l"/>
                <a:tab pos="3770630" algn="l"/>
                <a:tab pos="4227830" algn="l"/>
                <a:tab pos="4685030" algn="l"/>
                <a:tab pos="5142230" algn="l"/>
                <a:tab pos="5599430" algn="l"/>
                <a:tab pos="6056630" algn="l"/>
                <a:tab pos="6513830" algn="l"/>
                <a:tab pos="6971030" algn="l"/>
                <a:tab pos="7428230" algn="l"/>
                <a:tab pos="7885430" algn="l"/>
                <a:tab pos="8342630" algn="l"/>
                <a:tab pos="8799830" algn="l"/>
              </a:tabLst>
            </a:pPr>
            <a:r>
              <a:rPr lang="ru-RU" altLang="ru-RU" sz="3200" dirty="0">
                <a:solidFill>
                  <a:srgbClr val="404040"/>
                </a:solidFill>
                <a:latin typeface="Trebuchet MS" panose="020B0603020202020204" pitchFamily="32" charset="0"/>
                <a:cs typeface="Times New Roman" panose="02020603050405020304" pitchFamily="16" charset="0"/>
              </a:rPr>
              <a:t>Общественные наблюдатели;</a:t>
            </a:r>
            <a:endParaRPr lang="ru-RU" altLang="ru-RU" sz="3200" dirty="0">
              <a:solidFill>
                <a:srgbClr val="404040"/>
              </a:solidFill>
              <a:latin typeface="Trebuchet MS" panose="020B0603020202020204" pitchFamily="32" charset="0"/>
              <a:cs typeface="Times New Roman" panose="02020603050405020304" pitchFamily="16" charset="0"/>
            </a:endParaRPr>
          </a:p>
          <a:p>
            <a:pPr defTabSz="449580" eaLnBrk="1" hangingPunct="1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6" charset="2"/>
              <a:buChar char=""/>
              <a:tabLst>
                <a:tab pos="113030" algn="l"/>
                <a:tab pos="570230" algn="l"/>
                <a:tab pos="1027430" algn="l"/>
                <a:tab pos="1484630" algn="l"/>
                <a:tab pos="1941830" algn="l"/>
                <a:tab pos="2399030" algn="l"/>
                <a:tab pos="2856230" algn="l"/>
                <a:tab pos="3313430" algn="l"/>
                <a:tab pos="3770630" algn="l"/>
                <a:tab pos="4227830" algn="l"/>
                <a:tab pos="4685030" algn="l"/>
                <a:tab pos="5142230" algn="l"/>
                <a:tab pos="5599430" algn="l"/>
                <a:tab pos="6056630" algn="l"/>
                <a:tab pos="6513830" algn="l"/>
                <a:tab pos="6971030" algn="l"/>
                <a:tab pos="7428230" algn="l"/>
                <a:tab pos="7885430" algn="l"/>
                <a:tab pos="8342630" algn="l"/>
                <a:tab pos="8799830" algn="l"/>
              </a:tabLst>
            </a:pPr>
            <a:r>
              <a:rPr lang="ru-RU" altLang="ru-RU" sz="3200" dirty="0">
                <a:solidFill>
                  <a:srgbClr val="404040"/>
                </a:solidFill>
                <a:latin typeface="Trebuchet MS" panose="020B0603020202020204" pitchFamily="32" charset="0"/>
                <a:cs typeface="Times New Roman" panose="02020603050405020304" pitchFamily="16" charset="0"/>
              </a:rPr>
              <a:t>Представители СМИ;</a:t>
            </a:r>
            <a:endParaRPr lang="ru-RU" altLang="ru-RU" sz="3200" dirty="0">
              <a:solidFill>
                <a:srgbClr val="404040"/>
              </a:solidFill>
              <a:latin typeface="Trebuchet MS" panose="020B0603020202020204" pitchFamily="32" charset="0"/>
              <a:cs typeface="Times New Roman" panose="02020603050405020304" pitchFamily="16" charset="0"/>
            </a:endParaRPr>
          </a:p>
          <a:p>
            <a:pPr defTabSz="449580" eaLnBrk="1" hangingPunct="1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6" charset="2"/>
              <a:buChar char=""/>
              <a:tabLst>
                <a:tab pos="113030" algn="l"/>
                <a:tab pos="570230" algn="l"/>
                <a:tab pos="1027430" algn="l"/>
                <a:tab pos="1484630" algn="l"/>
                <a:tab pos="1941830" algn="l"/>
                <a:tab pos="2399030" algn="l"/>
                <a:tab pos="2856230" algn="l"/>
                <a:tab pos="3313430" algn="l"/>
                <a:tab pos="3770630" algn="l"/>
                <a:tab pos="4227830" algn="l"/>
                <a:tab pos="4685030" algn="l"/>
                <a:tab pos="5142230" algn="l"/>
                <a:tab pos="5599430" algn="l"/>
                <a:tab pos="6056630" algn="l"/>
                <a:tab pos="6513830" algn="l"/>
                <a:tab pos="6971030" algn="l"/>
                <a:tab pos="7428230" algn="l"/>
                <a:tab pos="7885430" algn="l"/>
                <a:tab pos="8342630" algn="l"/>
                <a:tab pos="8799830" algn="l"/>
              </a:tabLst>
            </a:pPr>
            <a:r>
              <a:rPr lang="ru-RU" altLang="ru-RU" sz="3200" dirty="0">
                <a:solidFill>
                  <a:srgbClr val="404040"/>
                </a:solidFill>
                <a:latin typeface="Trebuchet MS" panose="020B0603020202020204" pitchFamily="32" charset="0"/>
                <a:cs typeface="Times New Roman" panose="02020603050405020304" pitchFamily="16" charset="0"/>
              </a:rPr>
              <a:t>Должностные лица Рособрнадзора</a:t>
            </a:r>
            <a:endParaRPr lang="ru-RU" altLang="ru-RU" sz="3200" dirty="0">
              <a:solidFill>
                <a:srgbClr val="404040"/>
              </a:solidFill>
              <a:latin typeface="Trebuchet MS" panose="020B0603020202020204" pitchFamily="32" charset="0"/>
              <a:cs typeface="Times New Roman" panose="02020603050405020304" pitchFamily="16" charset="0"/>
            </a:endParaRPr>
          </a:p>
          <a:p>
            <a:pPr defTabSz="449580" eaLnBrk="1" hangingPunct="1">
              <a:spcBef>
                <a:spcPts val="1000"/>
              </a:spcBef>
              <a:buClrTx/>
              <a:buSzPct val="80000"/>
              <a:buFontTx/>
              <a:tabLst>
                <a:tab pos="113030" algn="l"/>
                <a:tab pos="570230" algn="l"/>
                <a:tab pos="1027430" algn="l"/>
                <a:tab pos="1484630" algn="l"/>
                <a:tab pos="1941830" algn="l"/>
                <a:tab pos="2399030" algn="l"/>
                <a:tab pos="2856230" algn="l"/>
                <a:tab pos="3313430" algn="l"/>
                <a:tab pos="3770630" algn="l"/>
                <a:tab pos="4227830" algn="l"/>
                <a:tab pos="4685030" algn="l"/>
                <a:tab pos="5142230" algn="l"/>
                <a:tab pos="5599430" algn="l"/>
                <a:tab pos="6056630" algn="l"/>
                <a:tab pos="6513830" algn="l"/>
                <a:tab pos="6971030" algn="l"/>
                <a:tab pos="7428230" algn="l"/>
                <a:tab pos="7885430" algn="l"/>
                <a:tab pos="8342630" algn="l"/>
                <a:tab pos="8799830" algn="l"/>
              </a:tabLst>
            </a:pPr>
            <a:endParaRPr lang="ru-RU" altLang="ru-RU" sz="3200" dirty="0">
              <a:solidFill>
                <a:srgbClr val="404040"/>
              </a:solidFill>
              <a:latin typeface="Trebuchet MS" panose="020B0603020202020204" pitchFamily="32" charset="0"/>
              <a:ea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1"/>
          <p:cNvSpPr txBox="1"/>
          <p:nvPr/>
        </p:nvSpPr>
        <p:spPr>
          <a:xfrm>
            <a:off x="684213" y="260350"/>
            <a:ext cx="6346825" cy="10683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4579" name="Text Box 2"/>
          <p:cNvSpPr txBox="1"/>
          <p:nvPr/>
        </p:nvSpPr>
        <p:spPr>
          <a:xfrm>
            <a:off x="609600" y="908050"/>
            <a:ext cx="6348413" cy="51339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1630" indent="-341630" defTabSz="449580" eaLnBrk="1" hangingPunct="1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6" charset="2"/>
              <a:buChar char="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altLang="ru-RU" sz="2400" dirty="0">
                <a:solidFill>
                  <a:srgbClr val="404040"/>
                </a:solidFill>
                <a:latin typeface="Trebuchet MS" panose="020B0603020202020204" pitchFamily="32" charset="0"/>
              </a:rPr>
              <a:t>Организатор проведения ИС В произвольном порядке приглашает участника ИС и  сопровождает его в аудиторию собеседования согласно списку.</a:t>
            </a:r>
            <a:endParaRPr lang="ru-RU" altLang="ru-RU" sz="2400" dirty="0">
              <a:solidFill>
                <a:srgbClr val="404040"/>
              </a:solidFill>
              <a:latin typeface="Trebuchet MS" panose="020B0603020202020204" pitchFamily="32" charset="0"/>
            </a:endParaRPr>
          </a:p>
          <a:p>
            <a:pPr marL="341630" indent="-341630" defTabSz="449580" eaLnBrk="1" hangingPunct="1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6" charset="2"/>
              <a:buChar char="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altLang="ru-RU" sz="2400" dirty="0">
                <a:solidFill>
                  <a:srgbClr val="404040"/>
                </a:solidFill>
                <a:latin typeface="Trebuchet MS" panose="020B0603020202020204" pitchFamily="32" charset="0"/>
              </a:rPr>
              <a:t>После завершения ИС участник имеет право прослушать аудиозапись своего ответа, убедившись, что аудиозапись проведена без сбоев</a:t>
            </a:r>
            <a:endParaRPr lang="ru-RU" altLang="ru-RU" sz="2400" dirty="0">
              <a:solidFill>
                <a:srgbClr val="404040"/>
              </a:solidFill>
              <a:latin typeface="Trebuchet MS" panose="020B0603020202020204" pitchFamily="32" charset="0"/>
            </a:endParaRPr>
          </a:p>
          <a:p>
            <a:pPr marL="341630" indent="-341630" defTabSz="449580" eaLnBrk="1" hangingPunct="1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6" charset="2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ru-RU" altLang="ru-RU" sz="2400" dirty="0">
              <a:solidFill>
                <a:srgbClr val="404040"/>
              </a:solidFill>
              <a:latin typeface="Trebuchet MS" panose="020B0603020202020204" pitchFamily="32" charset="0"/>
            </a:endParaRP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7175" y="4365625"/>
            <a:ext cx="3324225" cy="2492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 Box 1"/>
          <p:cNvSpPr txBox="1"/>
          <p:nvPr/>
        </p:nvSpPr>
        <p:spPr>
          <a:xfrm>
            <a:off x="1258888" y="466725"/>
            <a:ext cx="6348412" cy="1320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defTabSz="449580" eaLnBrk="1" hangingPunct="1">
              <a:buClrTx/>
              <a:buFont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sz="3200" b="0" dirty="0">
                <a:solidFill>
                  <a:srgbClr val="FF0000"/>
                </a:solidFill>
                <a:latin typeface="Trebuchet MS" panose="020B0603020202020204" pitchFamily="32" charset="0"/>
              </a:rPr>
              <a:t>Во время проведения ИС запрещается:</a:t>
            </a:r>
            <a:br>
              <a:rPr lang="ru-RU" altLang="ru-RU" sz="3200" b="0" dirty="0">
                <a:solidFill>
                  <a:srgbClr val="FF0000"/>
                </a:solidFill>
                <a:latin typeface="Trebuchet MS" panose="020B0603020202020204" pitchFamily="32" charset="0"/>
              </a:rPr>
            </a:br>
            <a:endParaRPr lang="ru-RU" altLang="ru-RU" sz="3200" b="0" dirty="0">
              <a:solidFill>
                <a:srgbClr val="FF0000"/>
              </a:solidFill>
              <a:latin typeface="Trebuchet MS" panose="020B0603020202020204" pitchFamily="32" charset="0"/>
            </a:endParaRPr>
          </a:p>
        </p:txBody>
      </p:sp>
      <p:sp>
        <p:nvSpPr>
          <p:cNvPr id="26627" name="Text Box 2"/>
          <p:cNvSpPr txBox="1"/>
          <p:nvPr/>
        </p:nvSpPr>
        <p:spPr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1630" indent="-341630" defTabSz="449580" eaLnBrk="1" hangingPunct="1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6" charset="2"/>
              <a:buChar char="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altLang="ru-RU" sz="2800" dirty="0">
                <a:solidFill>
                  <a:srgbClr val="404040"/>
                </a:solidFill>
                <a:latin typeface="Trebuchet MS" panose="020B0603020202020204" pitchFamily="32" charset="0"/>
              </a:rPr>
              <a:t>Иметь при себе средства связи, фото-, аудио- и видеоаппаратуру, справочные материалы, письменные заметки и иные средства хранения и передачи информации</a:t>
            </a:r>
            <a:endParaRPr lang="ru-RU" altLang="ru-RU" sz="2800" dirty="0">
              <a:solidFill>
                <a:srgbClr val="404040"/>
              </a:solidFill>
              <a:latin typeface="Trebuchet MS" panose="020B0603020202020204" pitchFamily="32" charset="0"/>
            </a:endParaRPr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288" y="4797425"/>
            <a:ext cx="2060575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150" y="3789363"/>
            <a:ext cx="3308350" cy="3308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5375" y="476250"/>
            <a:ext cx="3168650" cy="4198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WordArt 2"/>
          <p:cNvSpPr>
            <a:spLocks noTextEdit="1"/>
          </p:cNvSpPr>
          <p:nvPr/>
        </p:nvSpPr>
        <p:spPr>
          <a:xfrm>
            <a:off x="1476375" y="4581525"/>
            <a:ext cx="6048375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1800" b="1">
                <a:ln w="9360" cap="sq" cmpd="sng">
                  <a:solidFill>
                    <a:srgbClr val="008000"/>
                  </a:solidFill>
                  <a:prstDash val="solid"/>
                  <a:miter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effectLst>
                  <a:outerShdw dist="153753" dir="2699999" algn="ctr" rotWithShape="0">
                    <a:srgbClr val="C7DFD3">
                      <a:alpha val="80011"/>
                    </a:srgbClr>
                  </a:outerShdw>
                </a:effectLst>
                <a:latin typeface="Times New Roman" panose="02020603050405020304" pitchFamily="16" charset="0"/>
                <a:ea typeface="Times New Roman" panose="02020603050405020304" pitchFamily="16" charset="0"/>
              </a:rPr>
              <a:t>Благодарю за внимание!</a:t>
            </a:r>
            <a:endParaRPr lang="ru-RU" altLang="en-US" sz="1800" b="1">
              <a:ln w="9360" cap="sq" cmpd="sng">
                <a:solidFill>
                  <a:srgbClr val="008000"/>
                </a:solidFill>
                <a:prstDash val="solid"/>
                <a:miter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153753" dir="2699999" algn="ctr" rotWithShape="0">
                  <a:srgbClr val="C7DFD3">
                    <a:alpha val="80011"/>
                  </a:srgbClr>
                </a:outerShdw>
              </a:effectLst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263"/>
            <a:ext cx="3429000" cy="2381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3347</Words>
  <Application>WPS Presentation</Application>
  <PresentationFormat>Экран (4:3)</PresentationFormat>
  <Paragraphs>96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9</vt:i4>
      </vt:variant>
    </vt:vector>
  </HeadingPairs>
  <TitlesOfParts>
    <vt:vector size="29" baseType="lpstr">
      <vt:lpstr>Arial</vt:lpstr>
      <vt:lpstr>SimSun</vt:lpstr>
      <vt:lpstr>Wingdings</vt:lpstr>
      <vt:lpstr>Microsoft YaHei</vt:lpstr>
      <vt:lpstr>Times New Roman</vt:lpstr>
      <vt:lpstr>Trebuchet MS</vt:lpstr>
      <vt:lpstr>Lucida Sans Unicode</vt:lpstr>
      <vt:lpstr>Calibri</vt:lpstr>
      <vt:lpstr>Wingdings 3</vt:lpstr>
      <vt:lpstr>Arial Unicode MS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dc:subject>Административное право</dc:subject>
  <cp:lastModifiedBy>Виктор</cp:lastModifiedBy>
  <cp:revision>140</cp:revision>
  <dcterms:created xsi:type="dcterms:W3CDTF">2012-06-29T23:03:03Z</dcterms:created>
  <dcterms:modified xsi:type="dcterms:W3CDTF">2026-01-28T17:28:39Z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0008001a250000000000010243100207f6000400038000</vt:lpwstr>
  </property>
  <property fmtid="{D5CDD505-2E9C-101B-9397-08002B2CF9AE}" pid="3" name="ICV">
    <vt:lpwstr>3B5DFBFEAFE347C9B80EAF6ECD380B75_13</vt:lpwstr>
  </property>
  <property fmtid="{D5CDD505-2E9C-101B-9397-08002B2CF9AE}" pid="4" name="KSOProductBuildVer">
    <vt:lpwstr>1049-12.2.0.23196</vt:lpwstr>
  </property>
</Properties>
</file>